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C8A200"/>
    <a:srgbClr val="FFCC99"/>
    <a:srgbClr val="E5E8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6E792C-BA9A-4D82-91AA-DE8133FE4018}" v="3" dt="2024-09-25T12:24:22.6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9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right, Mrs C" userId="c2660190-92df-40cc-82ea-48537218591d" providerId="ADAL" clId="{CA6E792C-BA9A-4D82-91AA-DE8133FE4018}"/>
    <pc:docChg chg="undo custSel modSld">
      <pc:chgData name="Wright, Mrs C" userId="c2660190-92df-40cc-82ea-48537218591d" providerId="ADAL" clId="{CA6E792C-BA9A-4D82-91AA-DE8133FE4018}" dt="2024-09-25T12:24:38.383" v="59" actId="1076"/>
      <pc:docMkLst>
        <pc:docMk/>
      </pc:docMkLst>
      <pc:sldChg chg="addSp delSp modSp mod">
        <pc:chgData name="Wright, Mrs C" userId="c2660190-92df-40cc-82ea-48537218591d" providerId="ADAL" clId="{CA6E792C-BA9A-4D82-91AA-DE8133FE4018}" dt="2024-09-25T12:24:38.383" v="59" actId="1076"/>
        <pc:sldMkLst>
          <pc:docMk/>
          <pc:sldMk cId="782099673" sldId="256"/>
        </pc:sldMkLst>
        <pc:spChg chg="add del">
          <ac:chgData name="Wright, Mrs C" userId="c2660190-92df-40cc-82ea-48537218591d" providerId="ADAL" clId="{CA6E792C-BA9A-4D82-91AA-DE8133FE4018}" dt="2024-09-25T11:58:42.958" v="34" actId="22"/>
          <ac:spMkLst>
            <pc:docMk/>
            <pc:sldMk cId="782099673" sldId="256"/>
            <ac:spMk id="3" creationId="{E61B29E3-CF0D-7442-7B65-48FA288A756B}"/>
          </ac:spMkLst>
        </pc:spChg>
        <pc:spChg chg="add del mod">
          <ac:chgData name="Wright, Mrs C" userId="c2660190-92df-40cc-82ea-48537218591d" providerId="ADAL" clId="{CA6E792C-BA9A-4D82-91AA-DE8133FE4018}" dt="2024-09-25T12:23:44.307" v="53" actId="1076"/>
          <ac:spMkLst>
            <pc:docMk/>
            <pc:sldMk cId="782099673" sldId="256"/>
            <ac:spMk id="5" creationId="{0B1752C9-EF31-1460-15B4-BBB806556083}"/>
          </ac:spMkLst>
        </pc:spChg>
        <pc:graphicFrameChg chg="mod modGraphic">
          <ac:chgData name="Wright, Mrs C" userId="c2660190-92df-40cc-82ea-48537218591d" providerId="ADAL" clId="{CA6E792C-BA9A-4D82-91AA-DE8133FE4018}" dt="2024-09-25T11:58:15.848" v="18" actId="255"/>
          <ac:graphicFrameMkLst>
            <pc:docMk/>
            <pc:sldMk cId="782099673" sldId="256"/>
            <ac:graphicFrameMk id="6" creationId="{C31E80FD-B039-D49C-FA0C-A47297407B3B}"/>
          </ac:graphicFrameMkLst>
        </pc:graphicFrameChg>
        <pc:picChg chg="add mod">
          <ac:chgData name="Wright, Mrs C" userId="c2660190-92df-40cc-82ea-48537218591d" providerId="ADAL" clId="{CA6E792C-BA9A-4D82-91AA-DE8133FE4018}" dt="2024-09-25T12:23:17.396" v="49" actId="1076"/>
          <ac:picMkLst>
            <pc:docMk/>
            <pc:sldMk cId="782099673" sldId="256"/>
            <ac:picMk id="4" creationId="{01CEEAB4-C041-225B-7601-78D9CFB985F2}"/>
          </ac:picMkLst>
        </pc:picChg>
        <pc:picChg chg="add mod">
          <ac:chgData name="Wright, Mrs C" userId="c2660190-92df-40cc-82ea-48537218591d" providerId="ADAL" clId="{CA6E792C-BA9A-4D82-91AA-DE8133FE4018}" dt="2024-09-25T12:23:37.051" v="52" actId="1076"/>
          <ac:picMkLst>
            <pc:docMk/>
            <pc:sldMk cId="782099673" sldId="256"/>
            <ac:picMk id="7" creationId="{BCE05840-CC6E-5F5F-9B0E-383896709D92}"/>
          </ac:picMkLst>
        </pc:picChg>
        <pc:picChg chg="add mod">
          <ac:chgData name="Wright, Mrs C" userId="c2660190-92df-40cc-82ea-48537218591d" providerId="ADAL" clId="{CA6E792C-BA9A-4D82-91AA-DE8133FE4018}" dt="2024-09-25T12:24:38.383" v="59" actId="1076"/>
          <ac:picMkLst>
            <pc:docMk/>
            <pc:sldMk cId="782099673" sldId="256"/>
            <ac:picMk id="8" creationId="{877C5A7A-3E20-F521-88FC-DA406AD8E3A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A8BC-9632-4331-8D9B-C4468F1F4E19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8E1F-C16B-4AD8-96CD-49B215484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366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A8BC-9632-4331-8D9B-C4468F1F4E19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8E1F-C16B-4AD8-96CD-49B215484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6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A8BC-9632-4331-8D9B-C4468F1F4E19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8E1F-C16B-4AD8-96CD-49B215484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7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A8BC-9632-4331-8D9B-C4468F1F4E19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8E1F-C16B-4AD8-96CD-49B215484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430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82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82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A8BC-9632-4331-8D9B-C4468F1F4E19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8E1F-C16B-4AD8-96CD-49B215484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629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A8BC-9632-4331-8D9B-C4468F1F4E19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8E1F-C16B-4AD8-96CD-49B215484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81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A8BC-9632-4331-8D9B-C4468F1F4E19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8E1F-C16B-4AD8-96CD-49B215484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97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A8BC-9632-4331-8D9B-C4468F1F4E19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8E1F-C16B-4AD8-96CD-49B215484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728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A8BC-9632-4331-8D9B-C4468F1F4E19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8E1F-C16B-4AD8-96CD-49B215484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88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A8BC-9632-4331-8D9B-C4468F1F4E19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8E1F-C16B-4AD8-96CD-49B215484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183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1A8BC-9632-4331-8D9B-C4468F1F4E19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8E1F-C16B-4AD8-96CD-49B215484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91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11A8BC-9632-4331-8D9B-C4468F1F4E19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E68E1F-C16B-4AD8-96CD-49B215484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25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B1752C9-EF31-1460-15B4-BBB806556083}"/>
              </a:ext>
            </a:extLst>
          </p:cNvPr>
          <p:cNvSpPr txBox="1"/>
          <p:nvPr/>
        </p:nvSpPr>
        <p:spPr>
          <a:xfrm>
            <a:off x="2303689" y="254830"/>
            <a:ext cx="8522208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Cooper Black" panose="0208090404030B020404" pitchFamily="18" charset="0"/>
              </a:rPr>
              <a:t>Attitudes Tracker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31E80FD-B039-D49C-FA0C-A47297407B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761723"/>
              </p:ext>
            </p:extLst>
          </p:nvPr>
        </p:nvGraphicFramePr>
        <p:xfrm>
          <a:off x="246887" y="1347191"/>
          <a:ext cx="9107425" cy="10107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485">
                  <a:extLst>
                    <a:ext uri="{9D8B030D-6E8A-4147-A177-3AD203B41FA5}">
                      <a16:colId xmlns:a16="http://schemas.microsoft.com/office/drawing/2014/main" val="3754240200"/>
                    </a:ext>
                  </a:extLst>
                </a:gridCol>
                <a:gridCol w="1821485">
                  <a:extLst>
                    <a:ext uri="{9D8B030D-6E8A-4147-A177-3AD203B41FA5}">
                      <a16:colId xmlns:a16="http://schemas.microsoft.com/office/drawing/2014/main" val="928343809"/>
                    </a:ext>
                  </a:extLst>
                </a:gridCol>
                <a:gridCol w="1821485">
                  <a:extLst>
                    <a:ext uri="{9D8B030D-6E8A-4147-A177-3AD203B41FA5}">
                      <a16:colId xmlns:a16="http://schemas.microsoft.com/office/drawing/2014/main" val="4077227873"/>
                    </a:ext>
                  </a:extLst>
                </a:gridCol>
                <a:gridCol w="1821485">
                  <a:extLst>
                    <a:ext uri="{9D8B030D-6E8A-4147-A177-3AD203B41FA5}">
                      <a16:colId xmlns:a16="http://schemas.microsoft.com/office/drawing/2014/main" val="1837855761"/>
                    </a:ext>
                  </a:extLst>
                </a:gridCol>
                <a:gridCol w="1821485">
                  <a:extLst>
                    <a:ext uri="{9D8B030D-6E8A-4147-A177-3AD203B41FA5}">
                      <a16:colId xmlns:a16="http://schemas.microsoft.com/office/drawing/2014/main" val="2677995285"/>
                    </a:ext>
                  </a:extLst>
                </a:gridCol>
              </a:tblGrid>
              <a:tr h="904856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ATTITUDES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Launching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Developing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Progressing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A2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Mastering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403671"/>
                  </a:ext>
                </a:extLst>
              </a:tr>
              <a:tr h="2616449">
                <a:tc>
                  <a:txBody>
                    <a:bodyPr/>
                    <a:lstStyle/>
                    <a:p>
                      <a:pPr algn="ctr"/>
                      <a:endParaRPr lang="en-GB" sz="3200" b="1" dirty="0"/>
                    </a:p>
                    <a:p>
                      <a:pPr algn="ctr"/>
                      <a:endParaRPr lang="en-GB" sz="3200" b="1" dirty="0"/>
                    </a:p>
                    <a:p>
                      <a:pPr algn="ctr"/>
                      <a:r>
                        <a:rPr lang="en-GB" sz="3200" b="1" dirty="0"/>
                        <a:t>Be Kind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effectLst/>
                          <a:latin typeface="Aptos" panose="020B0004020202020204" pitchFamily="34" charset="0"/>
                        </a:rPr>
                        <a:t>I need to be kind to all school staff and my peers. </a:t>
                      </a:r>
                      <a:endParaRPr lang="en-GB" sz="18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en-GB" sz="1800" b="0" i="0" dirty="0"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en-GB" sz="18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en-GB" sz="1800" b="0" i="0" dirty="0"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en-GB" sz="18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en-GB" sz="1800" b="0" i="0" dirty="0"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en-GB" sz="18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effectLst/>
                          <a:latin typeface="Aptos" panose="020B0004020202020204" pitchFamily="34" charset="0"/>
                        </a:rPr>
                        <a:t>I am often kind to those around me.  </a:t>
                      </a:r>
                      <a:endParaRPr lang="en-GB" sz="18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effectLst/>
                          <a:latin typeface="Aptos" panose="020B0004020202020204" pitchFamily="34" charset="0"/>
                        </a:rPr>
                        <a:t>I am always kind to my peers and to school staff. </a:t>
                      </a:r>
                      <a:endParaRPr lang="en-GB" sz="18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A2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effectLst/>
                          <a:latin typeface="Aptos" panose="020B0004020202020204" pitchFamily="34" charset="0"/>
                        </a:rPr>
                        <a:t>I am always kind to those around me and try to ensure others are kind as well. </a:t>
                      </a:r>
                      <a:endParaRPr lang="en-GB" sz="18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174205"/>
                  </a:ext>
                </a:extLst>
              </a:tr>
              <a:tr h="3016185">
                <a:tc>
                  <a:txBody>
                    <a:bodyPr/>
                    <a:lstStyle/>
                    <a:p>
                      <a:pPr algn="ctr"/>
                      <a:endParaRPr lang="en-GB" sz="3200" b="1" dirty="0"/>
                    </a:p>
                    <a:p>
                      <a:pPr algn="ctr"/>
                      <a:endParaRPr lang="en-GB" sz="3200" b="1" dirty="0"/>
                    </a:p>
                    <a:p>
                      <a:pPr algn="ctr"/>
                      <a:r>
                        <a:rPr lang="en-GB" sz="3200" b="1" dirty="0"/>
                        <a:t>Work Hard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effectLst/>
                          <a:latin typeface="Aptos" panose="020B0004020202020204" pitchFamily="34" charset="0"/>
                        </a:rPr>
                        <a:t>I need to work hard at school and at home to create work to the best of my ability. </a:t>
                      </a:r>
                      <a:endParaRPr lang="en-GB" sz="18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en-GB" sz="1800" b="0" i="0" dirty="0"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en-GB" sz="18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effectLst/>
                          <a:latin typeface="Aptos" panose="020B0004020202020204" pitchFamily="34" charset="0"/>
                        </a:rPr>
                        <a:t>I often work hard on classwork and homework and am often proud of what I can do. </a:t>
                      </a:r>
                      <a:endParaRPr lang="en-GB" sz="18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en-GB" sz="1800" b="0" i="0" dirty="0"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en-GB" sz="18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effectLst/>
                          <a:latin typeface="Aptos" panose="020B0004020202020204" pitchFamily="34" charset="0"/>
                        </a:rPr>
                        <a:t>I always work to the best of my ability on classwork and homework.</a:t>
                      </a:r>
                    </a:p>
                    <a:p>
                      <a:pPr algn="l" rtl="0" fontAlgn="base"/>
                      <a:r>
                        <a:rPr lang="en-GB" sz="1800" b="0" i="0" dirty="0">
                          <a:effectLst/>
                          <a:latin typeface="Aptos" panose="020B0004020202020204" pitchFamily="34" charset="0"/>
                        </a:rPr>
                        <a:t>I am always proud of the work I create. </a:t>
                      </a:r>
                      <a:endParaRPr lang="en-GB" sz="18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A2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effectLst/>
                          <a:latin typeface="Aptos" panose="020B0004020202020204" pitchFamily="34" charset="0"/>
                        </a:rPr>
                        <a:t>I always work to the best of my ability on classwork and homework and am very proud of it. </a:t>
                      </a:r>
                    </a:p>
                    <a:p>
                      <a:pPr algn="l" rtl="0" fontAlgn="base"/>
                      <a:r>
                        <a:rPr lang="en-GB" sz="1800" b="0" i="0" dirty="0">
                          <a:effectLst/>
                          <a:latin typeface="Aptos" panose="020B0004020202020204" pitchFamily="34" charset="0"/>
                        </a:rPr>
                        <a:t>I can seek advice on how to improve my work.  </a:t>
                      </a:r>
                      <a:endParaRPr lang="en-GB" sz="18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516172"/>
                  </a:ext>
                </a:extLst>
              </a:tr>
              <a:tr h="3476952">
                <a:tc>
                  <a:txBody>
                    <a:bodyPr/>
                    <a:lstStyle/>
                    <a:p>
                      <a:pPr algn="ctr"/>
                      <a:endParaRPr lang="en-GB" sz="2400" b="1" dirty="0"/>
                    </a:p>
                    <a:p>
                      <a:pPr algn="ctr"/>
                      <a:endParaRPr lang="en-GB" sz="2400" b="1" dirty="0"/>
                    </a:p>
                    <a:p>
                      <a:pPr algn="ctr"/>
                      <a:endParaRPr lang="en-GB" sz="2400" b="1" dirty="0"/>
                    </a:p>
                    <a:p>
                      <a:pPr algn="ctr"/>
                      <a:r>
                        <a:rPr lang="en-GB" sz="2400" b="1" dirty="0"/>
                        <a:t>Be Respectful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effectLst/>
                          <a:latin typeface="Aptos" panose="020B0004020202020204" pitchFamily="34" charset="0"/>
                        </a:rPr>
                        <a:t>I need to be respectful to all school staff, my peers and the environment around me. </a:t>
                      </a:r>
                      <a:endParaRPr lang="en-GB" sz="18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en-GB" sz="1800" b="0" i="0" dirty="0"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en-GB" sz="18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en-GB" sz="1800" b="0" i="0" dirty="0"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en-GB" sz="18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effectLst/>
                          <a:latin typeface="Aptos" panose="020B0004020202020204" pitchFamily="34" charset="0"/>
                        </a:rPr>
                        <a:t>I am often respectful to those around me including all school staff, my peers and the environment.  </a:t>
                      </a:r>
                      <a:endParaRPr lang="en-GB" sz="18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effectLst/>
                          <a:latin typeface="Aptos" panose="020B0004020202020204" pitchFamily="34" charset="0"/>
                        </a:rPr>
                        <a:t>I am always respectful to school staff and my peers. I take good care of equipment, materials and the environment around me. </a:t>
                      </a:r>
                      <a:endParaRPr lang="en-GB" sz="18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A2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800" b="0" i="0" dirty="0">
                          <a:effectLst/>
                          <a:latin typeface="Aptos" panose="020B0004020202020204" pitchFamily="34" charset="0"/>
                        </a:rPr>
                        <a:t>I am always respectful to school staff and my peers. I take good care of equipment, materials and the environment around me. </a:t>
                      </a:r>
                    </a:p>
                    <a:p>
                      <a:pPr algn="l" rtl="0" fontAlgn="base"/>
                      <a:r>
                        <a:rPr lang="en-GB" sz="1800" b="0" i="0" dirty="0">
                          <a:effectLst/>
                          <a:latin typeface="Aptos" panose="020B0004020202020204" pitchFamily="34" charset="0"/>
                        </a:rPr>
                        <a:t>I encourage others to be respectful too. </a:t>
                      </a:r>
                      <a:endParaRPr lang="en-GB" sz="1800" b="0" i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046353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01CEEAB4-C041-225B-7601-78D9CFB985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690" y="93372"/>
            <a:ext cx="1226721" cy="10923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CE05840-CC6E-5F5F-9B0E-383896709D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5359" y="0"/>
            <a:ext cx="1413525" cy="14135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77C5A7A-3E20-F521-88FC-DA406AD8E3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3930" y="11525558"/>
            <a:ext cx="4793337" cy="1276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099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3dae8b5-9e72-42d5-a33b-1a0b80065149" xsi:nil="true"/>
    <MigrationWizIdPermissions xmlns="73dae8b5-9e72-42d5-a33b-1a0b80065149" xsi:nil="true"/>
    <MigrationWizIdVersion xmlns="73dae8b5-9e72-42d5-a33b-1a0b80065149" xsi:nil="true"/>
    <MigrationWizId xmlns="73dae8b5-9e72-42d5-a33b-1a0b8006514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28F68D3E2E0540BF06BE7FBD7A9946" ma:contentTypeVersion="19" ma:contentTypeDescription="Create a new document." ma:contentTypeScope="" ma:versionID="9daa68fbf7c670ee37719fcfb39af1c5">
  <xsd:schema xmlns:xsd="http://www.w3.org/2001/XMLSchema" xmlns:xs="http://www.w3.org/2001/XMLSchema" xmlns:p="http://schemas.microsoft.com/office/2006/metadata/properties" xmlns:ns3="73dae8b5-9e72-42d5-a33b-1a0b80065149" xmlns:ns4="642658c9-0da4-4c3a-9a00-9d7ab7411fc7" targetNamespace="http://schemas.microsoft.com/office/2006/metadata/properties" ma:root="true" ma:fieldsID="a7267d21b051737a2b00f1d8473aee1d" ns3:_="" ns4:_="">
    <xsd:import namespace="73dae8b5-9e72-42d5-a33b-1a0b80065149"/>
    <xsd:import namespace="642658c9-0da4-4c3a-9a00-9d7ab7411fc7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Version" minOccurs="0"/>
                <xsd:element ref="ns3:_activity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dae8b5-9e72-42d5-a33b-1a0b80065149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Version" ma:index="10" nillable="true" ma:displayName="MigrationWizIdVersion" ma:internalName="MigrationWizIdVersion">
      <xsd:simpleType>
        <xsd:restriction base="dms:Text"/>
      </xsd:simpleType>
    </xsd:element>
    <xsd:element name="_activity" ma:index="11" nillable="true" ma:displayName="_activity" ma:hidden="true" ma:internalName="_activity" ma:readOnly="false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2658c9-0da4-4c3a-9a00-9d7ab7411fc7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EB29D2-6545-4008-B671-8353B378DBE9}">
  <ds:schemaRefs>
    <ds:schemaRef ds:uri="http://schemas.microsoft.com/office/2006/documentManagement/types"/>
    <ds:schemaRef ds:uri="642658c9-0da4-4c3a-9a00-9d7ab7411fc7"/>
    <ds:schemaRef ds:uri="http://purl.org/dc/elements/1.1/"/>
    <ds:schemaRef ds:uri="http://schemas.microsoft.com/office/2006/metadata/properties"/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73dae8b5-9e72-42d5-a33b-1a0b80065149"/>
  </ds:schemaRefs>
</ds:datastoreItem>
</file>

<file path=customXml/itemProps2.xml><?xml version="1.0" encoding="utf-8"?>
<ds:datastoreItem xmlns:ds="http://schemas.openxmlformats.org/officeDocument/2006/customXml" ds:itemID="{ACFA040D-10C0-4171-92E8-7E200A1A3F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BF9312-2332-448C-BFF9-7E6E332F6E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dae8b5-9e72-42d5-a33b-1a0b80065149"/>
    <ds:schemaRef ds:uri="642658c9-0da4-4c3a-9a00-9d7ab7411f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</TotalTime>
  <Words>260</Words>
  <Application>Microsoft Office PowerPoint</Application>
  <PresentationFormat>A3 Paper (297x420 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Cooper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claire Wright</dc:creator>
  <cp:lastModifiedBy>Wright, Mrs C</cp:lastModifiedBy>
  <cp:revision>1</cp:revision>
  <dcterms:created xsi:type="dcterms:W3CDTF">2024-09-02T19:16:57Z</dcterms:created>
  <dcterms:modified xsi:type="dcterms:W3CDTF">2024-09-25T12:24:42Z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0x010100C828F68D3E2E0540BF06BE7FBD7A9946</vt:lpwstr>
  </property>
</Properties>
</file>