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5" r:id="rId2"/>
    <p:sldId id="256" r:id="rId3"/>
    <p:sldId id="268" r:id="rId4"/>
    <p:sldId id="269" r:id="rId5"/>
    <p:sldId id="270" r:id="rId6"/>
    <p:sldId id="271" r:id="rId7"/>
    <p:sldId id="274" r:id="rId8"/>
    <p:sldId id="272" r:id="rId9"/>
    <p:sldId id="273" r:id="rId10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FA2E64-5FF7-4BD5-9285-352F227C2EDF}" v="25" dt="2023-09-08T17:21:25.9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100" d="100"/>
          <a:sy n="100" d="100"/>
        </p:scale>
        <p:origin x="1260" y="-3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eman, Mrs C" userId="24ca1935-efa8-4aba-901b-54e9e5c3119b" providerId="ADAL" clId="{A4FA2E64-5FF7-4BD5-9285-352F227C2EDF}"/>
    <pc:docChg chg="undo custSel addSld modSld">
      <pc:chgData name="Freeman, Mrs C" userId="24ca1935-efa8-4aba-901b-54e9e5c3119b" providerId="ADAL" clId="{A4FA2E64-5FF7-4BD5-9285-352F227C2EDF}" dt="2023-09-08T17:48:47.335" v="1803" actId="1076"/>
      <pc:docMkLst>
        <pc:docMk/>
      </pc:docMkLst>
      <pc:sldChg chg="modSp mod">
        <pc:chgData name="Freeman, Mrs C" userId="24ca1935-efa8-4aba-901b-54e9e5c3119b" providerId="ADAL" clId="{A4FA2E64-5FF7-4BD5-9285-352F227C2EDF}" dt="2023-09-08T17:33:34.421" v="1338" actId="14734"/>
        <pc:sldMkLst>
          <pc:docMk/>
          <pc:sldMk cId="3419156470" sldId="256"/>
        </pc:sldMkLst>
        <pc:spChg chg="mod">
          <ac:chgData name="Freeman, Mrs C" userId="24ca1935-efa8-4aba-901b-54e9e5c3119b" providerId="ADAL" clId="{A4FA2E64-5FF7-4BD5-9285-352F227C2EDF}" dt="2023-09-08T17:32:57.667" v="1337" actId="1076"/>
          <ac:spMkLst>
            <pc:docMk/>
            <pc:sldMk cId="3419156470" sldId="256"/>
            <ac:spMk id="8" creationId="{0BCC5442-149D-05D7-5193-9A62D8176450}"/>
          </ac:spMkLst>
        </pc:spChg>
        <pc:spChg chg="mod">
          <ac:chgData name="Freeman, Mrs C" userId="24ca1935-efa8-4aba-901b-54e9e5c3119b" providerId="ADAL" clId="{A4FA2E64-5FF7-4BD5-9285-352F227C2EDF}" dt="2023-09-08T17:31:09.379" v="1247" actId="1076"/>
          <ac:spMkLst>
            <pc:docMk/>
            <pc:sldMk cId="3419156470" sldId="256"/>
            <ac:spMk id="10" creationId="{F904F47E-F5CE-8385-16E0-B791F3F916B1}"/>
          </ac:spMkLst>
        </pc:spChg>
        <pc:graphicFrameChg chg="modGraphic">
          <ac:chgData name="Freeman, Mrs C" userId="24ca1935-efa8-4aba-901b-54e9e5c3119b" providerId="ADAL" clId="{A4FA2E64-5FF7-4BD5-9285-352F227C2EDF}" dt="2023-09-08T17:33:34.421" v="1338" actId="14734"/>
          <ac:graphicFrameMkLst>
            <pc:docMk/>
            <pc:sldMk cId="3419156470" sldId="256"/>
            <ac:graphicFrameMk id="4" creationId="{48C51F98-96AC-714A-14C7-601832888FDD}"/>
          </ac:graphicFrameMkLst>
        </pc:graphicFrameChg>
      </pc:sldChg>
      <pc:sldChg chg="modSp mod">
        <pc:chgData name="Freeman, Mrs C" userId="24ca1935-efa8-4aba-901b-54e9e5c3119b" providerId="ADAL" clId="{A4FA2E64-5FF7-4BD5-9285-352F227C2EDF}" dt="2023-09-08T17:37:45.970" v="1483" actId="20577"/>
        <pc:sldMkLst>
          <pc:docMk/>
          <pc:sldMk cId="1998780865" sldId="268"/>
        </pc:sldMkLst>
        <pc:graphicFrameChg chg="modGraphic">
          <ac:chgData name="Freeman, Mrs C" userId="24ca1935-efa8-4aba-901b-54e9e5c3119b" providerId="ADAL" clId="{A4FA2E64-5FF7-4BD5-9285-352F227C2EDF}" dt="2023-09-08T17:37:45.970" v="1483" actId="20577"/>
          <ac:graphicFrameMkLst>
            <pc:docMk/>
            <pc:sldMk cId="1998780865" sldId="268"/>
            <ac:graphicFrameMk id="10" creationId="{00000000-0000-0000-0000-000000000000}"/>
          </ac:graphicFrameMkLst>
        </pc:graphicFrameChg>
      </pc:sldChg>
      <pc:sldChg chg="modSp mod">
        <pc:chgData name="Freeman, Mrs C" userId="24ca1935-efa8-4aba-901b-54e9e5c3119b" providerId="ADAL" clId="{A4FA2E64-5FF7-4BD5-9285-352F227C2EDF}" dt="2023-09-08T17:42:50.699" v="1746" actId="20577"/>
        <pc:sldMkLst>
          <pc:docMk/>
          <pc:sldMk cId="551149620" sldId="269"/>
        </pc:sldMkLst>
        <pc:graphicFrameChg chg="modGraphic">
          <ac:chgData name="Freeman, Mrs C" userId="24ca1935-efa8-4aba-901b-54e9e5c3119b" providerId="ADAL" clId="{A4FA2E64-5FF7-4BD5-9285-352F227C2EDF}" dt="2023-09-08T17:42:50.699" v="1746" actId="20577"/>
          <ac:graphicFrameMkLst>
            <pc:docMk/>
            <pc:sldMk cId="551149620" sldId="269"/>
            <ac:graphicFrameMk id="3" creationId="{557933C8-3EE8-E7D6-00FC-55036B7226E3}"/>
          </ac:graphicFrameMkLst>
        </pc:graphicFrameChg>
      </pc:sldChg>
      <pc:sldChg chg="modSp mod">
        <pc:chgData name="Freeman, Mrs C" userId="24ca1935-efa8-4aba-901b-54e9e5c3119b" providerId="ADAL" clId="{A4FA2E64-5FF7-4BD5-9285-352F227C2EDF}" dt="2023-09-08T17:43:22.538" v="1748" actId="20577"/>
        <pc:sldMkLst>
          <pc:docMk/>
          <pc:sldMk cId="1306029662" sldId="270"/>
        </pc:sldMkLst>
        <pc:spChg chg="mod">
          <ac:chgData name="Freeman, Mrs C" userId="24ca1935-efa8-4aba-901b-54e9e5c3119b" providerId="ADAL" clId="{A4FA2E64-5FF7-4BD5-9285-352F227C2EDF}" dt="2023-09-08T16:33:45.681" v="8" actId="20577"/>
          <ac:spMkLst>
            <pc:docMk/>
            <pc:sldMk cId="1306029662" sldId="270"/>
            <ac:spMk id="2" creationId="{5A88B75D-B668-17ED-FA36-B5F57A70E984}"/>
          </ac:spMkLst>
        </pc:spChg>
        <pc:graphicFrameChg chg="modGraphic">
          <ac:chgData name="Freeman, Mrs C" userId="24ca1935-efa8-4aba-901b-54e9e5c3119b" providerId="ADAL" clId="{A4FA2E64-5FF7-4BD5-9285-352F227C2EDF}" dt="2023-09-08T17:43:22.538" v="1748" actId="20577"/>
          <ac:graphicFrameMkLst>
            <pc:docMk/>
            <pc:sldMk cId="1306029662" sldId="270"/>
            <ac:graphicFrameMk id="3" creationId="{A47BC8A7-5294-287D-8108-BB12FF6ADF75}"/>
          </ac:graphicFrameMkLst>
        </pc:graphicFrameChg>
      </pc:sldChg>
      <pc:sldChg chg="modSp mod">
        <pc:chgData name="Freeman, Mrs C" userId="24ca1935-efa8-4aba-901b-54e9e5c3119b" providerId="ADAL" clId="{A4FA2E64-5FF7-4BD5-9285-352F227C2EDF}" dt="2023-09-08T17:48:17.108" v="1799" actId="20577"/>
        <pc:sldMkLst>
          <pc:docMk/>
          <pc:sldMk cId="2640175633" sldId="271"/>
        </pc:sldMkLst>
        <pc:spChg chg="mod">
          <ac:chgData name="Freeman, Mrs C" userId="24ca1935-efa8-4aba-901b-54e9e5c3119b" providerId="ADAL" clId="{A4FA2E64-5FF7-4BD5-9285-352F227C2EDF}" dt="2023-09-08T17:47:06.026" v="1783" actId="1076"/>
          <ac:spMkLst>
            <pc:docMk/>
            <pc:sldMk cId="2640175633" sldId="271"/>
            <ac:spMk id="2" creationId="{3B8C538F-5759-933B-9B6B-A13C1E9646EB}"/>
          </ac:spMkLst>
        </pc:spChg>
        <pc:spChg chg="mod">
          <ac:chgData name="Freeman, Mrs C" userId="24ca1935-efa8-4aba-901b-54e9e5c3119b" providerId="ADAL" clId="{A4FA2E64-5FF7-4BD5-9285-352F227C2EDF}" dt="2023-09-08T17:47:32.301" v="1786" actId="1076"/>
          <ac:spMkLst>
            <pc:docMk/>
            <pc:sldMk cId="2640175633" sldId="271"/>
            <ac:spMk id="8" creationId="{2E3E591B-4B09-726C-9D7E-97740172696D}"/>
          </ac:spMkLst>
        </pc:spChg>
        <pc:spChg chg="mod">
          <ac:chgData name="Freeman, Mrs C" userId="24ca1935-efa8-4aba-901b-54e9e5c3119b" providerId="ADAL" clId="{A4FA2E64-5FF7-4BD5-9285-352F227C2EDF}" dt="2023-09-08T17:47:15.367" v="1785" actId="1076"/>
          <ac:spMkLst>
            <pc:docMk/>
            <pc:sldMk cId="2640175633" sldId="271"/>
            <ac:spMk id="9" creationId="{30A53BC3-3039-7001-CB91-796F006EF743}"/>
          </ac:spMkLst>
        </pc:spChg>
        <pc:graphicFrameChg chg="mod modGraphic">
          <ac:chgData name="Freeman, Mrs C" userId="24ca1935-efa8-4aba-901b-54e9e5c3119b" providerId="ADAL" clId="{A4FA2E64-5FF7-4BD5-9285-352F227C2EDF}" dt="2023-09-08T17:48:17.108" v="1799" actId="20577"/>
          <ac:graphicFrameMkLst>
            <pc:docMk/>
            <pc:sldMk cId="2640175633" sldId="271"/>
            <ac:graphicFrameMk id="3" creationId="{870D91E7-3DFF-697C-5784-5A5B7D7306B9}"/>
          </ac:graphicFrameMkLst>
        </pc:graphicFrameChg>
      </pc:sldChg>
      <pc:sldChg chg="addSp delSp modSp mod">
        <pc:chgData name="Freeman, Mrs C" userId="24ca1935-efa8-4aba-901b-54e9e5c3119b" providerId="ADAL" clId="{A4FA2E64-5FF7-4BD5-9285-352F227C2EDF}" dt="2023-09-08T17:48:47.335" v="1803" actId="1076"/>
        <pc:sldMkLst>
          <pc:docMk/>
          <pc:sldMk cId="92138394" sldId="272"/>
        </pc:sldMkLst>
        <pc:spChg chg="del">
          <ac:chgData name="Freeman, Mrs C" userId="24ca1935-efa8-4aba-901b-54e9e5c3119b" providerId="ADAL" clId="{A4FA2E64-5FF7-4BD5-9285-352F227C2EDF}" dt="2023-09-08T16:38:24.121" v="162" actId="21"/>
          <ac:spMkLst>
            <pc:docMk/>
            <pc:sldMk cId="92138394" sldId="272"/>
            <ac:spMk id="2" creationId="{C6E0C9CB-F66E-914C-FC6C-D5930FB22B67}"/>
          </ac:spMkLst>
        </pc:spChg>
        <pc:spChg chg="add del mod">
          <ac:chgData name="Freeman, Mrs C" userId="24ca1935-efa8-4aba-901b-54e9e5c3119b" providerId="ADAL" clId="{A4FA2E64-5FF7-4BD5-9285-352F227C2EDF}" dt="2023-09-08T16:35:26.334" v="13" actId="21"/>
          <ac:spMkLst>
            <pc:docMk/>
            <pc:sldMk cId="92138394" sldId="272"/>
            <ac:spMk id="4" creationId="{5E2C0CE7-C2B9-8C0E-D83F-BE4F372F0253}"/>
          </ac:spMkLst>
        </pc:spChg>
        <pc:spChg chg="add mod">
          <ac:chgData name="Freeman, Mrs C" userId="24ca1935-efa8-4aba-901b-54e9e5c3119b" providerId="ADAL" clId="{A4FA2E64-5FF7-4BD5-9285-352F227C2EDF}" dt="2023-09-08T17:48:47.335" v="1803" actId="1076"/>
          <ac:spMkLst>
            <pc:docMk/>
            <pc:sldMk cId="92138394" sldId="272"/>
            <ac:spMk id="5" creationId="{B069B42A-9F95-F718-9934-DC397734CEA8}"/>
          </ac:spMkLst>
        </pc:spChg>
        <pc:spChg chg="add mod">
          <ac:chgData name="Freeman, Mrs C" userId="24ca1935-efa8-4aba-901b-54e9e5c3119b" providerId="ADAL" clId="{A4FA2E64-5FF7-4BD5-9285-352F227C2EDF}" dt="2023-09-08T16:38:48.243" v="169" actId="1076"/>
          <ac:spMkLst>
            <pc:docMk/>
            <pc:sldMk cId="92138394" sldId="272"/>
            <ac:spMk id="6" creationId="{AA612AB9-7AFA-0BAE-EF5C-BCE9A3340DE7}"/>
          </ac:spMkLst>
        </pc:spChg>
        <pc:spChg chg="add del mod">
          <ac:chgData name="Freeman, Mrs C" userId="24ca1935-efa8-4aba-901b-54e9e5c3119b" providerId="ADAL" clId="{A4FA2E64-5FF7-4BD5-9285-352F227C2EDF}" dt="2023-09-08T16:35:30.455" v="14" actId="21"/>
          <ac:spMkLst>
            <pc:docMk/>
            <pc:sldMk cId="92138394" sldId="272"/>
            <ac:spMk id="7" creationId="{F712862F-5EE9-E3E8-1E5E-59D63B9AD0CA}"/>
          </ac:spMkLst>
        </pc:spChg>
        <pc:spChg chg="add mod">
          <ac:chgData name="Freeman, Mrs C" userId="24ca1935-efa8-4aba-901b-54e9e5c3119b" providerId="ADAL" clId="{A4FA2E64-5FF7-4BD5-9285-352F227C2EDF}" dt="2023-09-08T16:39:21.573" v="175" actId="20577"/>
          <ac:spMkLst>
            <pc:docMk/>
            <pc:sldMk cId="92138394" sldId="272"/>
            <ac:spMk id="8" creationId="{2AF4DD2A-89FF-2822-60EC-E174818A134A}"/>
          </ac:spMkLst>
        </pc:spChg>
        <pc:graphicFrameChg chg="add mod modGraphic">
          <ac:chgData name="Freeman, Mrs C" userId="24ca1935-efa8-4aba-901b-54e9e5c3119b" providerId="ADAL" clId="{A4FA2E64-5FF7-4BD5-9285-352F227C2EDF}" dt="2023-09-08T16:40:20.479" v="178" actId="14100"/>
          <ac:graphicFrameMkLst>
            <pc:docMk/>
            <pc:sldMk cId="92138394" sldId="272"/>
            <ac:graphicFrameMk id="3" creationId="{AB1040E3-22EC-DB1C-DBB4-FB982E0E77B2}"/>
          </ac:graphicFrameMkLst>
        </pc:graphicFrameChg>
      </pc:sldChg>
      <pc:sldChg chg="addSp delSp modSp new mod">
        <pc:chgData name="Freeman, Mrs C" userId="24ca1935-efa8-4aba-901b-54e9e5c3119b" providerId="ADAL" clId="{A4FA2E64-5FF7-4BD5-9285-352F227C2EDF}" dt="2023-09-08T17:16:25.206" v="1117" actId="207"/>
        <pc:sldMkLst>
          <pc:docMk/>
          <pc:sldMk cId="1941937842" sldId="273"/>
        </pc:sldMkLst>
        <pc:spChg chg="mod">
          <ac:chgData name="Freeman, Mrs C" userId="24ca1935-efa8-4aba-901b-54e9e5c3119b" providerId="ADAL" clId="{A4FA2E64-5FF7-4BD5-9285-352F227C2EDF}" dt="2023-09-08T16:47:43.053" v="186" actId="1076"/>
          <ac:spMkLst>
            <pc:docMk/>
            <pc:sldMk cId="1941937842" sldId="273"/>
            <ac:spMk id="2" creationId="{5A17E943-F992-A292-9DC6-05B30207345C}"/>
          </ac:spMkLst>
        </pc:spChg>
        <pc:spChg chg="add del">
          <ac:chgData name="Freeman, Mrs C" userId="24ca1935-efa8-4aba-901b-54e9e5c3119b" providerId="ADAL" clId="{A4FA2E64-5FF7-4BD5-9285-352F227C2EDF}" dt="2023-09-08T16:45:52.810" v="181" actId="22"/>
          <ac:spMkLst>
            <pc:docMk/>
            <pc:sldMk cId="1941937842" sldId="273"/>
            <ac:spMk id="4" creationId="{9894A8E5-3828-F581-F904-A180F3573712}"/>
          </ac:spMkLst>
        </pc:spChg>
        <pc:spChg chg="add mod">
          <ac:chgData name="Freeman, Mrs C" userId="24ca1935-efa8-4aba-901b-54e9e5c3119b" providerId="ADAL" clId="{A4FA2E64-5FF7-4BD5-9285-352F227C2EDF}" dt="2023-09-08T16:53:29.453" v="319" actId="1076"/>
          <ac:spMkLst>
            <pc:docMk/>
            <pc:sldMk cId="1941937842" sldId="273"/>
            <ac:spMk id="6" creationId="{CA0FC659-A756-1209-F691-8AC58BCA0030}"/>
          </ac:spMkLst>
        </pc:spChg>
        <pc:spChg chg="add del mod">
          <ac:chgData name="Freeman, Mrs C" userId="24ca1935-efa8-4aba-901b-54e9e5c3119b" providerId="ADAL" clId="{A4FA2E64-5FF7-4BD5-9285-352F227C2EDF}" dt="2023-09-08T16:48:09.244" v="191" actId="21"/>
          <ac:spMkLst>
            <pc:docMk/>
            <pc:sldMk cId="1941937842" sldId="273"/>
            <ac:spMk id="7" creationId="{121971CB-B17C-70C1-9E32-1925EB3DB7B7}"/>
          </ac:spMkLst>
        </pc:spChg>
        <pc:spChg chg="add del mod">
          <ac:chgData name="Freeman, Mrs C" userId="24ca1935-efa8-4aba-901b-54e9e5c3119b" providerId="ADAL" clId="{A4FA2E64-5FF7-4BD5-9285-352F227C2EDF}" dt="2023-09-08T16:48:04.006" v="190" actId="21"/>
          <ac:spMkLst>
            <pc:docMk/>
            <pc:sldMk cId="1941937842" sldId="273"/>
            <ac:spMk id="8" creationId="{BEE2E46E-8FB9-1597-5A84-15CF1072B0B6}"/>
          </ac:spMkLst>
        </pc:spChg>
        <pc:spChg chg="add mod">
          <ac:chgData name="Freeman, Mrs C" userId="24ca1935-efa8-4aba-901b-54e9e5c3119b" providerId="ADAL" clId="{A4FA2E64-5FF7-4BD5-9285-352F227C2EDF}" dt="2023-09-08T17:16:15.877" v="1116" actId="1076"/>
          <ac:spMkLst>
            <pc:docMk/>
            <pc:sldMk cId="1941937842" sldId="273"/>
            <ac:spMk id="9" creationId="{DFE82056-BD08-9E0B-9D86-3C798C22047B}"/>
          </ac:spMkLst>
        </pc:spChg>
        <pc:graphicFrameChg chg="add mod modGraphic">
          <ac:chgData name="Freeman, Mrs C" userId="24ca1935-efa8-4aba-901b-54e9e5c3119b" providerId="ADAL" clId="{A4FA2E64-5FF7-4BD5-9285-352F227C2EDF}" dt="2023-09-08T17:16:25.206" v="1117" actId="207"/>
          <ac:graphicFrameMkLst>
            <pc:docMk/>
            <pc:sldMk cId="1941937842" sldId="273"/>
            <ac:graphicFrameMk id="5" creationId="{BFC4FC3F-5EA3-6623-F830-0746F6759F39}"/>
          </ac:graphicFrameMkLst>
        </pc:graphicFrameChg>
      </pc:sldChg>
      <pc:sldChg chg="addSp delSp modSp new mod">
        <pc:chgData name="Freeman, Mrs C" userId="24ca1935-efa8-4aba-901b-54e9e5c3119b" providerId="ADAL" clId="{A4FA2E64-5FF7-4BD5-9285-352F227C2EDF}" dt="2023-09-08T17:08:33.155" v="771" actId="14734"/>
        <pc:sldMkLst>
          <pc:docMk/>
          <pc:sldMk cId="523147534" sldId="274"/>
        </pc:sldMkLst>
        <pc:spChg chg="del mod">
          <ac:chgData name="Freeman, Mrs C" userId="24ca1935-efa8-4aba-901b-54e9e5c3119b" providerId="ADAL" clId="{A4FA2E64-5FF7-4BD5-9285-352F227C2EDF}" dt="2023-09-08T16:57:19.051" v="324" actId="21"/>
          <ac:spMkLst>
            <pc:docMk/>
            <pc:sldMk cId="523147534" sldId="274"/>
            <ac:spMk id="2" creationId="{1A30E1D1-B126-05BF-56F8-E24BB18A0090}"/>
          </ac:spMkLst>
        </pc:spChg>
        <pc:spChg chg="add del mod">
          <ac:chgData name="Freeman, Mrs C" userId="24ca1935-efa8-4aba-901b-54e9e5c3119b" providerId="ADAL" clId="{A4FA2E64-5FF7-4BD5-9285-352F227C2EDF}" dt="2023-09-08T16:58:20.057" v="361" actId="21"/>
          <ac:spMkLst>
            <pc:docMk/>
            <pc:sldMk cId="523147534" sldId="274"/>
            <ac:spMk id="4" creationId="{7517F6A4-1AB2-02DA-0486-A5F4C415970E}"/>
          </ac:spMkLst>
        </pc:spChg>
        <pc:spChg chg="add mod">
          <ac:chgData name="Freeman, Mrs C" userId="24ca1935-efa8-4aba-901b-54e9e5c3119b" providerId="ADAL" clId="{A4FA2E64-5FF7-4BD5-9285-352F227C2EDF}" dt="2023-09-08T17:08:07.544" v="769" actId="1076"/>
          <ac:spMkLst>
            <pc:docMk/>
            <pc:sldMk cId="523147534" sldId="274"/>
            <ac:spMk id="5" creationId="{4EB70A0F-FC26-BAAC-23B0-80B971B26B99}"/>
          </ac:spMkLst>
        </pc:spChg>
        <pc:spChg chg="add mod">
          <ac:chgData name="Freeman, Mrs C" userId="24ca1935-efa8-4aba-901b-54e9e5c3119b" providerId="ADAL" clId="{A4FA2E64-5FF7-4BD5-9285-352F227C2EDF}" dt="2023-09-08T17:07:36.389" v="764" actId="1076"/>
          <ac:spMkLst>
            <pc:docMk/>
            <pc:sldMk cId="523147534" sldId="274"/>
            <ac:spMk id="6" creationId="{43964712-B008-6223-4E71-49CC977F3A47}"/>
          </ac:spMkLst>
        </pc:spChg>
        <pc:spChg chg="add del mod">
          <ac:chgData name="Freeman, Mrs C" userId="24ca1935-efa8-4aba-901b-54e9e5c3119b" providerId="ADAL" clId="{A4FA2E64-5FF7-4BD5-9285-352F227C2EDF}" dt="2023-09-08T16:58:11.725" v="359" actId="21"/>
          <ac:spMkLst>
            <pc:docMk/>
            <pc:sldMk cId="523147534" sldId="274"/>
            <ac:spMk id="7" creationId="{A9AC4181-22C0-6950-409E-46F1C027EBB0}"/>
          </ac:spMkLst>
        </pc:spChg>
        <pc:spChg chg="add mod">
          <ac:chgData name="Freeman, Mrs C" userId="24ca1935-efa8-4aba-901b-54e9e5c3119b" providerId="ADAL" clId="{A4FA2E64-5FF7-4BD5-9285-352F227C2EDF}" dt="2023-09-08T16:57:42.677" v="344" actId="20577"/>
          <ac:spMkLst>
            <pc:docMk/>
            <pc:sldMk cId="523147534" sldId="274"/>
            <ac:spMk id="8" creationId="{9535733A-9AC0-E4A3-F0E2-5362C007E278}"/>
          </ac:spMkLst>
        </pc:spChg>
        <pc:spChg chg="add mod">
          <ac:chgData name="Freeman, Mrs C" userId="24ca1935-efa8-4aba-901b-54e9e5c3119b" providerId="ADAL" clId="{A4FA2E64-5FF7-4BD5-9285-352F227C2EDF}" dt="2023-09-08T16:56:46.408" v="321"/>
          <ac:spMkLst>
            <pc:docMk/>
            <pc:sldMk cId="523147534" sldId="274"/>
            <ac:spMk id="9" creationId="{DDA27FF5-915A-A20C-92D2-7FDF76E99386}"/>
          </ac:spMkLst>
        </pc:spChg>
        <pc:graphicFrameChg chg="add mod modGraphic">
          <ac:chgData name="Freeman, Mrs C" userId="24ca1935-efa8-4aba-901b-54e9e5c3119b" providerId="ADAL" clId="{A4FA2E64-5FF7-4BD5-9285-352F227C2EDF}" dt="2023-09-08T17:08:33.155" v="771" actId="14734"/>
          <ac:graphicFrameMkLst>
            <pc:docMk/>
            <pc:sldMk cId="523147534" sldId="274"/>
            <ac:graphicFrameMk id="3" creationId="{82B4EF12-B2E1-E5AE-E5CB-5DD1F7957832}"/>
          </ac:graphicFrameMkLst>
        </pc:graphicFrameChg>
      </pc:sldChg>
      <pc:sldChg chg="addSp delSp modSp new mod">
        <pc:chgData name="Freeman, Mrs C" userId="24ca1935-efa8-4aba-901b-54e9e5c3119b" providerId="ADAL" clId="{A4FA2E64-5FF7-4BD5-9285-352F227C2EDF}" dt="2023-09-08T17:30:21.783" v="1244" actId="1076"/>
        <pc:sldMkLst>
          <pc:docMk/>
          <pc:sldMk cId="623825860" sldId="275"/>
        </pc:sldMkLst>
        <pc:spChg chg="mod">
          <ac:chgData name="Freeman, Mrs C" userId="24ca1935-efa8-4aba-901b-54e9e5c3119b" providerId="ADAL" clId="{A4FA2E64-5FF7-4BD5-9285-352F227C2EDF}" dt="2023-09-08T17:25:32.853" v="1171" actId="27636"/>
          <ac:spMkLst>
            <pc:docMk/>
            <pc:sldMk cId="623825860" sldId="275"/>
            <ac:spMk id="2" creationId="{AA95B795-8FB9-A757-EA7C-448D60960CC4}"/>
          </ac:spMkLst>
        </pc:spChg>
        <pc:spChg chg="del">
          <ac:chgData name="Freeman, Mrs C" userId="24ca1935-efa8-4aba-901b-54e9e5c3119b" providerId="ADAL" clId="{A4FA2E64-5FF7-4BD5-9285-352F227C2EDF}" dt="2023-09-08T17:25:55.105" v="1173" actId="21"/>
          <ac:spMkLst>
            <pc:docMk/>
            <pc:sldMk cId="623825860" sldId="275"/>
            <ac:spMk id="3" creationId="{3B2DFFBA-2869-447C-E28E-D1EE7138AFB9}"/>
          </ac:spMkLst>
        </pc:spChg>
        <pc:spChg chg="add del mod">
          <ac:chgData name="Freeman, Mrs C" userId="24ca1935-efa8-4aba-901b-54e9e5c3119b" providerId="ADAL" clId="{A4FA2E64-5FF7-4BD5-9285-352F227C2EDF}" dt="2023-09-08T17:20:14.321" v="1130"/>
          <ac:spMkLst>
            <pc:docMk/>
            <pc:sldMk cId="623825860" sldId="275"/>
            <ac:spMk id="5" creationId="{B2CB9ED4-B4AB-8409-21FC-EB35E7724E8B}"/>
          </ac:spMkLst>
        </pc:spChg>
        <pc:spChg chg="add mod">
          <ac:chgData name="Freeman, Mrs C" userId="24ca1935-efa8-4aba-901b-54e9e5c3119b" providerId="ADAL" clId="{A4FA2E64-5FF7-4BD5-9285-352F227C2EDF}" dt="2023-09-08T17:30:07.072" v="1243" actId="1076"/>
          <ac:spMkLst>
            <pc:docMk/>
            <pc:sldMk cId="623825860" sldId="275"/>
            <ac:spMk id="7" creationId="{328122E7-DA85-9183-8142-D3B83F436AE8}"/>
          </ac:spMkLst>
        </pc:spChg>
        <pc:spChg chg="add mod">
          <ac:chgData name="Freeman, Mrs C" userId="24ca1935-efa8-4aba-901b-54e9e5c3119b" providerId="ADAL" clId="{A4FA2E64-5FF7-4BD5-9285-352F227C2EDF}" dt="2023-09-08T17:30:21.783" v="1244" actId="1076"/>
          <ac:spMkLst>
            <pc:docMk/>
            <pc:sldMk cId="623825860" sldId="275"/>
            <ac:spMk id="8" creationId="{947613B5-F46D-68E1-0F68-E05329DE64D9}"/>
          </ac:spMkLst>
        </pc:spChg>
        <pc:spChg chg="add mod">
          <ac:chgData name="Freeman, Mrs C" userId="24ca1935-efa8-4aba-901b-54e9e5c3119b" providerId="ADAL" clId="{A4FA2E64-5FF7-4BD5-9285-352F227C2EDF}" dt="2023-09-08T17:29:01.689" v="1214" actId="1076"/>
          <ac:spMkLst>
            <pc:docMk/>
            <pc:sldMk cId="623825860" sldId="275"/>
            <ac:spMk id="9" creationId="{0779AA5D-E170-5CF4-7014-80C1BE7ED09B}"/>
          </ac:spMkLst>
        </pc:spChg>
        <pc:spChg chg="add mod">
          <ac:chgData name="Freeman, Mrs C" userId="24ca1935-efa8-4aba-901b-54e9e5c3119b" providerId="ADAL" clId="{A4FA2E64-5FF7-4BD5-9285-352F227C2EDF}" dt="2023-09-08T17:28:58.424" v="1213" actId="1076"/>
          <ac:spMkLst>
            <pc:docMk/>
            <pc:sldMk cId="623825860" sldId="275"/>
            <ac:spMk id="10" creationId="{45D91AC2-5D7F-F9DD-7135-B3F7AAEB9736}"/>
          </ac:spMkLst>
        </pc:spChg>
        <pc:spChg chg="add mod">
          <ac:chgData name="Freeman, Mrs C" userId="24ca1935-efa8-4aba-901b-54e9e5c3119b" providerId="ADAL" clId="{A4FA2E64-5FF7-4BD5-9285-352F227C2EDF}" dt="2023-09-08T17:21:25.960" v="1131"/>
          <ac:spMkLst>
            <pc:docMk/>
            <pc:sldMk cId="623825860" sldId="275"/>
            <ac:spMk id="11" creationId="{106BAB09-10E8-C068-B87B-299C5E34970A}"/>
          </ac:spMkLst>
        </pc:spChg>
        <pc:graphicFrameChg chg="add del mod">
          <ac:chgData name="Freeman, Mrs C" userId="24ca1935-efa8-4aba-901b-54e9e5c3119b" providerId="ADAL" clId="{A4FA2E64-5FF7-4BD5-9285-352F227C2EDF}" dt="2023-09-08T17:20:14.321" v="1130"/>
          <ac:graphicFrameMkLst>
            <pc:docMk/>
            <pc:sldMk cId="623825860" sldId="275"/>
            <ac:graphicFrameMk id="4" creationId="{58A1F2D0-A431-5580-9A79-863F1048306A}"/>
          </ac:graphicFrameMkLst>
        </pc:graphicFrameChg>
        <pc:graphicFrameChg chg="add mod modGraphic">
          <ac:chgData name="Freeman, Mrs C" userId="24ca1935-efa8-4aba-901b-54e9e5c3119b" providerId="ADAL" clId="{A4FA2E64-5FF7-4BD5-9285-352F227C2EDF}" dt="2023-09-08T17:29:40.658" v="1241" actId="14734"/>
          <ac:graphicFrameMkLst>
            <pc:docMk/>
            <pc:sldMk cId="623825860" sldId="275"/>
            <ac:graphicFrameMk id="6" creationId="{2A41231C-CCBB-AB75-1ABF-36F6D01772DD}"/>
          </ac:graphicFrameMkLst>
        </pc:graphicFrameChg>
        <pc:picChg chg="add del mod">
          <ac:chgData name="Freeman, Mrs C" userId="24ca1935-efa8-4aba-901b-54e9e5c3119b" providerId="ADAL" clId="{A4FA2E64-5FF7-4BD5-9285-352F227C2EDF}" dt="2023-09-08T17:20:14.321" v="1130"/>
          <ac:picMkLst>
            <pc:docMk/>
            <pc:sldMk cId="623825860" sldId="275"/>
            <ac:picMk id="5121" creationId="{68BE3C6D-CF30-4F48-062C-AE0A3B4E14D0}"/>
          </ac:picMkLst>
        </pc:picChg>
        <pc:picChg chg="add del mod">
          <ac:chgData name="Freeman, Mrs C" userId="24ca1935-efa8-4aba-901b-54e9e5c3119b" providerId="ADAL" clId="{A4FA2E64-5FF7-4BD5-9285-352F227C2EDF}" dt="2023-09-08T17:20:14.321" v="1130"/>
          <ac:picMkLst>
            <pc:docMk/>
            <pc:sldMk cId="623825860" sldId="275"/>
            <ac:picMk id="5122" creationId="{1B7E8D76-9779-7969-FE87-456ABEA8E284}"/>
          </ac:picMkLst>
        </pc:picChg>
        <pc:picChg chg="add del mod">
          <ac:chgData name="Freeman, Mrs C" userId="24ca1935-efa8-4aba-901b-54e9e5c3119b" providerId="ADAL" clId="{A4FA2E64-5FF7-4BD5-9285-352F227C2EDF}" dt="2023-09-08T17:20:14.321" v="1130"/>
          <ac:picMkLst>
            <pc:docMk/>
            <pc:sldMk cId="623825860" sldId="275"/>
            <ac:picMk id="5123" creationId="{E4521565-D9F3-0D2A-EB61-09BD86E3F568}"/>
          </ac:picMkLst>
        </pc:picChg>
        <pc:picChg chg="add del mod">
          <ac:chgData name="Freeman, Mrs C" userId="24ca1935-efa8-4aba-901b-54e9e5c3119b" providerId="ADAL" clId="{A4FA2E64-5FF7-4BD5-9285-352F227C2EDF}" dt="2023-09-08T17:20:14.321" v="1130"/>
          <ac:picMkLst>
            <pc:docMk/>
            <pc:sldMk cId="623825860" sldId="275"/>
            <ac:picMk id="5124" creationId="{84DC122F-D36B-B396-9C82-B995A1FB52D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C9A36-7256-4177-AC87-F8DA6523F382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A1D5A-AE41-4824-A74F-4C7BFB8C3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161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14312-3341-4217-B09F-8D2A17D5596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205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363-7CB5-4038-B1A9-E9E3B486B32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AA02-F017-467D-87B5-08788F994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57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363-7CB5-4038-B1A9-E9E3B486B32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AA02-F017-467D-87B5-08788F994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88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363-7CB5-4038-B1A9-E9E3B486B32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AA02-F017-467D-87B5-08788F994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034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363-7CB5-4038-B1A9-E9E3B486B32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AA02-F017-467D-87B5-08788F994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41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363-7CB5-4038-B1A9-E9E3B486B32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AA02-F017-467D-87B5-08788F994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73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363-7CB5-4038-B1A9-E9E3B486B32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AA02-F017-467D-87B5-08788F994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731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363-7CB5-4038-B1A9-E9E3B486B32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AA02-F017-467D-87B5-08788F994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53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363-7CB5-4038-B1A9-E9E3B486B32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AA02-F017-467D-87B5-08788F994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01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363-7CB5-4038-B1A9-E9E3B486B32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AA02-F017-467D-87B5-08788F994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51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363-7CB5-4038-B1A9-E9E3B486B32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AA02-F017-467D-87B5-08788F994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4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363-7CB5-4038-B1A9-E9E3B486B32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AA02-F017-467D-87B5-08788F994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51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7D363-7CB5-4038-B1A9-E9E3B486B32B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CAA02-F017-467D-87B5-08788F994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68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5B795-8FB9-A757-EA7C-448D60960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424" y="1097227"/>
            <a:ext cx="4410075" cy="465315"/>
          </a:xfrm>
        </p:spPr>
        <p:txBody>
          <a:bodyPr>
            <a:normAutofit fontScale="90000"/>
          </a:bodyPr>
          <a:lstStyle/>
          <a:p>
            <a:pPr rtl="0" fontAlgn="base"/>
            <a: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Year 9: ASK Yourself!  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GB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                         Subject: - Food preparation and nutrition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GB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                         Unit: Apple Project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GB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A41231C-CCBB-AB75-1ABF-36F6D01772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137435"/>
              </p:ext>
            </p:extLst>
          </p:nvPr>
        </p:nvGraphicFramePr>
        <p:xfrm>
          <a:off x="573087" y="1249627"/>
          <a:ext cx="5713412" cy="102167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89778">
                  <a:extLst>
                    <a:ext uri="{9D8B030D-6E8A-4147-A177-3AD203B41FA5}">
                      <a16:colId xmlns:a16="http://schemas.microsoft.com/office/drawing/2014/main" val="1997717050"/>
                    </a:ext>
                  </a:extLst>
                </a:gridCol>
                <a:gridCol w="1080635">
                  <a:extLst>
                    <a:ext uri="{9D8B030D-6E8A-4147-A177-3AD203B41FA5}">
                      <a16:colId xmlns:a16="http://schemas.microsoft.com/office/drawing/2014/main" val="2225423507"/>
                    </a:ext>
                  </a:extLst>
                </a:gridCol>
                <a:gridCol w="1081182">
                  <a:extLst>
                    <a:ext uri="{9D8B030D-6E8A-4147-A177-3AD203B41FA5}">
                      <a16:colId xmlns:a16="http://schemas.microsoft.com/office/drawing/2014/main" val="1538093160"/>
                    </a:ext>
                  </a:extLst>
                </a:gridCol>
                <a:gridCol w="1080635">
                  <a:extLst>
                    <a:ext uri="{9D8B030D-6E8A-4147-A177-3AD203B41FA5}">
                      <a16:colId xmlns:a16="http://schemas.microsoft.com/office/drawing/2014/main" val="2402770101"/>
                    </a:ext>
                  </a:extLst>
                </a:gridCol>
                <a:gridCol w="1081182">
                  <a:extLst>
                    <a:ext uri="{9D8B030D-6E8A-4147-A177-3AD203B41FA5}">
                      <a16:colId xmlns:a16="http://schemas.microsoft.com/office/drawing/2014/main" val="3668454190"/>
                    </a:ext>
                  </a:extLst>
                </a:gridCol>
              </a:tblGrid>
              <a:tr h="669729"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Launching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Developing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3-4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Progressing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5-6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Mastering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7-9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extLst>
                  <a:ext uri="{0D108BD9-81ED-4DB2-BD59-A6C34878D82A}">
                    <a16:rowId xmlns:a16="http://schemas.microsoft.com/office/drawing/2014/main" val="2859818210"/>
                  </a:ext>
                </a:extLst>
              </a:tr>
              <a:tr h="1481087"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                     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                 kills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extLst>
                  <a:ext uri="{0D108BD9-81ED-4DB2-BD59-A6C34878D82A}">
                    <a16:rowId xmlns:a16="http://schemas.microsoft.com/office/drawing/2014/main" val="3268433638"/>
                  </a:ext>
                </a:extLst>
              </a:tr>
              <a:tr h="1493140"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Cooking Apples in a Variety of Dishes</a:t>
                      </a:r>
                    </a:p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make a range of products with assistance.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follow a recipe independently.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prepare a variety of dishes which are finished to a high standard.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can modify a recipe and present to a good standard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extLst>
                  <a:ext uri="{0D108BD9-81ED-4DB2-BD59-A6C34878D82A}">
                    <a16:rowId xmlns:a16="http://schemas.microsoft.com/office/drawing/2014/main" val="1348695551"/>
                  </a:ext>
                </a:extLst>
              </a:tr>
              <a:tr h="869042"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Knife and Peeler Skills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hold a knife correctly.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use a knife to chop and core apples safely.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use a peeler to peel an apple safely.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can prepare an apple quickly and safely.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extLst>
                  <a:ext uri="{0D108BD9-81ED-4DB2-BD59-A6C34878D82A}">
                    <a16:rowId xmlns:a16="http://schemas.microsoft.com/office/drawing/2014/main" val="5571429"/>
                  </a:ext>
                </a:extLst>
              </a:tr>
              <a:tr h="1434468"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                     </a:t>
                      </a: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                    n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Knowledge 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extLst>
                  <a:ext uri="{0D108BD9-81ED-4DB2-BD59-A6C34878D82A}">
                    <a16:rowId xmlns:a16="http://schemas.microsoft.com/office/drawing/2014/main" val="288664144"/>
                  </a:ext>
                </a:extLst>
              </a:tr>
              <a:tr h="1423079"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Understand scientific changes that may occur in preparation.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know that apples turn brown when peeled.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know how  to prevent apples from turning brown.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explain that browning is called enzymic browning.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explain 3 different ways of stopping enzymic browning.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extLst>
                  <a:ext uri="{0D108BD9-81ED-4DB2-BD59-A6C34878D82A}">
                    <a16:rowId xmlns:a16="http://schemas.microsoft.com/office/drawing/2014/main" val="2335827106"/>
                  </a:ext>
                </a:extLst>
              </a:tr>
              <a:tr h="1423079"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Food Seasons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know that apples are in season for this project (Autumn).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know that other foods are better to eat at different times of the year.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explain what air miles means.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explain the effect of air miles on the environment.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extLst>
                  <a:ext uri="{0D108BD9-81ED-4DB2-BD59-A6C34878D82A}">
                    <a16:rowId xmlns:a16="http://schemas.microsoft.com/office/drawing/2014/main" val="4247979993"/>
                  </a:ext>
                </a:extLst>
              </a:tr>
              <a:tr h="1423079"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Variety of Apples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know there are many varieties of apples available.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can name a variety of cooking apple.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know why it is better to cook with certain varieties of apple.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can name 5 dessert apples and describe their properties.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15" marR="59115" marT="0" marB="0"/>
                </a:tc>
                <a:extLst>
                  <a:ext uri="{0D108BD9-81ED-4DB2-BD59-A6C34878D82A}">
                    <a16:rowId xmlns:a16="http://schemas.microsoft.com/office/drawing/2014/main" val="166670598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328122E7-DA85-9183-8142-D3B83F436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6096000"/>
            <a:ext cx="530225" cy="5715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100">
            <a:extLst>
              <a:ext uri="{FF2B5EF4-FFF2-40B4-BE49-F238E27FC236}">
                <a16:creationId xmlns:a16="http://schemas.microsoft.com/office/drawing/2014/main" id="{947613B5-F46D-68E1-0F68-E05329DE6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75" y="6173127"/>
            <a:ext cx="4629150" cy="693738"/>
          </a:xfrm>
          <a:prstGeom prst="rightArrow">
            <a:avLst>
              <a:gd name="adj1" fmla="val 49907"/>
              <a:gd name="adj2" fmla="val 152831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9" name="AutoShape 101">
            <a:extLst>
              <a:ext uri="{FF2B5EF4-FFF2-40B4-BE49-F238E27FC236}">
                <a16:creationId xmlns:a16="http://schemas.microsoft.com/office/drawing/2014/main" id="{0779AA5D-E170-5CF4-7014-80C1BE7ED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475" y="2160146"/>
            <a:ext cx="4146550" cy="625652"/>
          </a:xfrm>
          <a:prstGeom prst="rightArrow">
            <a:avLst>
              <a:gd name="adj1" fmla="val 49907"/>
              <a:gd name="adj2" fmla="val 152831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D91AC2-5D7F-F9DD-7135-B3F7AAEB9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4" y="2171258"/>
            <a:ext cx="619125" cy="67945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GB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106BAB09-10E8-C068-B87B-299C5E349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324485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82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8C51F98-96AC-714A-14C7-601832888F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934721"/>
              </p:ext>
            </p:extLst>
          </p:nvPr>
        </p:nvGraphicFramePr>
        <p:xfrm>
          <a:off x="889278" y="1522324"/>
          <a:ext cx="4823209" cy="859477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73035">
                  <a:extLst>
                    <a:ext uri="{9D8B030D-6E8A-4147-A177-3AD203B41FA5}">
                      <a16:colId xmlns:a16="http://schemas.microsoft.com/office/drawing/2014/main" val="1599678971"/>
                    </a:ext>
                  </a:extLst>
                </a:gridCol>
                <a:gridCol w="912307">
                  <a:extLst>
                    <a:ext uri="{9D8B030D-6E8A-4147-A177-3AD203B41FA5}">
                      <a16:colId xmlns:a16="http://schemas.microsoft.com/office/drawing/2014/main" val="2709523233"/>
                    </a:ext>
                  </a:extLst>
                </a:gridCol>
                <a:gridCol w="912780">
                  <a:extLst>
                    <a:ext uri="{9D8B030D-6E8A-4147-A177-3AD203B41FA5}">
                      <a16:colId xmlns:a16="http://schemas.microsoft.com/office/drawing/2014/main" val="2129404444"/>
                    </a:ext>
                  </a:extLst>
                </a:gridCol>
                <a:gridCol w="912307">
                  <a:extLst>
                    <a:ext uri="{9D8B030D-6E8A-4147-A177-3AD203B41FA5}">
                      <a16:colId xmlns:a16="http://schemas.microsoft.com/office/drawing/2014/main" val="693367646"/>
                    </a:ext>
                  </a:extLst>
                </a:gridCol>
                <a:gridCol w="912780">
                  <a:extLst>
                    <a:ext uri="{9D8B030D-6E8A-4147-A177-3AD203B41FA5}">
                      <a16:colId xmlns:a16="http://schemas.microsoft.com/office/drawing/2014/main" val="3643669505"/>
                    </a:ext>
                  </a:extLst>
                </a:gridCol>
              </a:tblGrid>
              <a:tr h="557200">
                <a:tc>
                  <a:txBody>
                    <a:bodyPr/>
                    <a:lstStyle/>
                    <a:p>
                      <a:pPr algn="ctr"/>
                      <a:r>
                        <a:rPr lang="en-GB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3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Launching</a:t>
                      </a: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 Developing</a:t>
                      </a: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3-4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 Progressing</a:t>
                      </a: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5-6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 Mastering</a:t>
                      </a: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7-9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744220"/>
                  </a:ext>
                </a:extLst>
              </a:tr>
              <a:tr h="1233847">
                <a:tc>
                  <a:txBody>
                    <a:bodyPr/>
                    <a:lstStyle/>
                    <a:p>
                      <a:r>
                        <a:rPr lang="en-GB" sz="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Skills</a:t>
                      </a:r>
                    </a:p>
                    <a:p>
                      <a:r>
                        <a:rPr lang="en-GB" sz="300" dirty="0">
                          <a:solidFill>
                            <a:schemeClr val="tx1"/>
                          </a:solidFill>
                          <a:effectLst/>
                        </a:rPr>
                        <a:t>                 </a:t>
                      </a:r>
                    </a:p>
                    <a:p>
                      <a:pPr algn="ctr"/>
                      <a:r>
                        <a:rPr lang="en-GB" sz="400" dirty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endParaRPr lang="en-GB" sz="3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" dirty="0">
                          <a:effectLst/>
                        </a:rPr>
                        <a:t> </a:t>
                      </a:r>
                      <a:endParaRPr lang="en-GB" sz="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" dirty="0">
                          <a:effectLst/>
                        </a:rPr>
                        <a:t> </a:t>
                      </a:r>
                      <a:endParaRPr lang="en-GB" sz="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3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996203"/>
                  </a:ext>
                </a:extLst>
              </a:tr>
              <a:tr h="1394002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Making main meals from a variety of cultures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effectLst/>
                        </a:rPr>
                        <a:t>I can make a range of products from different cuisines with assistance.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effectLst/>
                        </a:rPr>
                        <a:t>I can follow a recipe independently.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effectLst/>
                        </a:rPr>
                        <a:t>I can prepare a variety of dishes which are finished to a high standard.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make dish of my own choice from a culture of my choice.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567096"/>
                  </a:ext>
                </a:extLst>
              </a:tr>
              <a:tr h="1350527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Seasoning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know which ingredients are from different cultures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know how to flavour foods with a variety of cultural flavours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effectLst/>
                        </a:rPr>
                        <a:t>I can make and present 2 dishes without assistance which derive from British Culture.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make and present 4 dishes without assistance which derive from International Cultures.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192832"/>
                  </a:ext>
                </a:extLst>
              </a:tr>
              <a:tr h="976265">
                <a:tc>
                  <a:txBody>
                    <a:bodyPr/>
                    <a:lstStyle/>
                    <a:p>
                      <a:r>
                        <a:rPr lang="en-GB" sz="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Knowledge</a:t>
                      </a:r>
                    </a:p>
                    <a:p>
                      <a:r>
                        <a:rPr lang="en-GB" sz="200" dirty="0">
                          <a:solidFill>
                            <a:schemeClr val="tx1"/>
                          </a:solidFill>
                          <a:effectLst/>
                        </a:rPr>
                        <a:t>                      </a:t>
                      </a:r>
                      <a:endParaRPr lang="en-GB" sz="3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">
                          <a:effectLst/>
                        </a:rPr>
                        <a:t> </a:t>
                      </a:r>
                      <a:endParaRPr lang="en-GB" sz="3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" dirty="0">
                          <a:effectLst/>
                        </a:rPr>
                        <a:t> </a:t>
                      </a:r>
                      <a:endParaRPr lang="en-GB" sz="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3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865030"/>
                  </a:ext>
                </a:extLst>
              </a:tr>
              <a:tr h="943569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Understand Cultural differences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understand British culture and can name 4 regional recipes.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effectLst/>
                        </a:rPr>
                        <a:t>I understand 1 other culture and can identify ingredients used in cooking from that culture.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effectLst/>
                        </a:rPr>
                        <a:t>I know that there are particular customs that are linked to different cultures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explain how cultural influences have altered the cuisine of the UK.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323324"/>
                  </a:ext>
                </a:extLst>
              </a:tr>
              <a:tr h="843010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Sauces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effectLst/>
                        </a:rPr>
                        <a:t>I know that there is a variety of sauces available 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know the ingredients needed to make a roux sauce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effectLst/>
                        </a:rPr>
                        <a:t>I know what the functions of ingredients are in a roux sauce.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explain gelatinisation.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107078"/>
                  </a:ext>
                </a:extLst>
              </a:tr>
              <a:tr h="1173127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Cooking methods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I can name 4 different cooking methods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name 2 methods of heat transfer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I can describe 4 methods of heat transfer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explain in detail how heat is transferred to food in 4 different cooking methods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9" marR="19359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071918"/>
                  </a:ext>
                </a:extLst>
              </a:tr>
            </a:tbl>
          </a:graphicData>
        </a:graphic>
      </p:graphicFrame>
      <p:sp>
        <p:nvSpPr>
          <p:cNvPr id="5" name="AutoShape 4">
            <a:extLst>
              <a:ext uri="{FF2B5EF4-FFF2-40B4-BE49-F238E27FC236}">
                <a16:creationId xmlns:a16="http://schemas.microsoft.com/office/drawing/2014/main" id="{DF176B25-0D88-46C4-6352-DF465F33D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280" y="2493176"/>
            <a:ext cx="2906258" cy="537173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en-GB" sz="1013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0BCC5442-149D-05D7-5193-9A62D8176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280" y="6262212"/>
            <a:ext cx="3039626" cy="537173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en-GB" sz="1013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04F47E-F5CE-8385-16E0-B791F3F916B1}"/>
              </a:ext>
            </a:extLst>
          </p:cNvPr>
          <p:cNvSpPr txBox="1"/>
          <p:nvPr/>
        </p:nvSpPr>
        <p:spPr>
          <a:xfrm>
            <a:off x="1914212" y="161925"/>
            <a:ext cx="303962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 9: ASK Yourself!  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Subject: Food preparation and nutrition 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Unit: Celebrating Society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156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254327"/>
              </p:ext>
            </p:extLst>
          </p:nvPr>
        </p:nvGraphicFramePr>
        <p:xfrm>
          <a:off x="733527" y="1145511"/>
          <a:ext cx="4923693" cy="9686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7">
                  <a:extLst>
                    <a:ext uri="{9D8B030D-6E8A-4147-A177-3AD203B41FA5}">
                      <a16:colId xmlns:a16="http://schemas.microsoft.com/office/drawing/2014/main" val="3765668525"/>
                    </a:ext>
                  </a:extLst>
                </a:gridCol>
                <a:gridCol w="1012242">
                  <a:extLst>
                    <a:ext uri="{9D8B030D-6E8A-4147-A177-3AD203B41FA5}">
                      <a16:colId xmlns:a16="http://schemas.microsoft.com/office/drawing/2014/main" val="2441536620"/>
                    </a:ext>
                  </a:extLst>
                </a:gridCol>
                <a:gridCol w="1012242">
                  <a:extLst>
                    <a:ext uri="{9D8B030D-6E8A-4147-A177-3AD203B41FA5}">
                      <a16:colId xmlns:a16="http://schemas.microsoft.com/office/drawing/2014/main" val="3286088785"/>
                    </a:ext>
                  </a:extLst>
                </a:gridCol>
                <a:gridCol w="1012242">
                  <a:extLst>
                    <a:ext uri="{9D8B030D-6E8A-4147-A177-3AD203B41FA5}">
                      <a16:colId xmlns:a16="http://schemas.microsoft.com/office/drawing/2014/main" val="3640699358"/>
                    </a:ext>
                  </a:extLst>
                </a:gridCol>
                <a:gridCol w="930770">
                  <a:extLst>
                    <a:ext uri="{9D8B030D-6E8A-4147-A177-3AD203B41FA5}">
                      <a16:colId xmlns:a16="http://schemas.microsoft.com/office/drawing/2014/main" val="2348658270"/>
                    </a:ext>
                  </a:extLst>
                </a:gridCol>
              </a:tblGrid>
              <a:tr h="712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600" b="1" kern="1400" spc="-25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500" kern="1400" spc="-2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kern="1400" spc="-25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Launching</a:t>
                      </a:r>
                      <a:endParaRPr lang="en-GB" sz="1000" kern="1400" spc="-2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kern="1400" spc="-25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GB" sz="1000" kern="1400" spc="-2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000" kern="1400" spc="-2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kern="1400" spc="-25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Developing</a:t>
                      </a:r>
                      <a:endParaRPr lang="en-GB" sz="1000" kern="1400" spc="-2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kern="1400" spc="-25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3-4</a:t>
                      </a:r>
                      <a:endParaRPr lang="en-GB" sz="1000" kern="1400" spc="-2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kern="1400" spc="-25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Progressing</a:t>
                      </a:r>
                      <a:endParaRPr lang="en-GB" sz="1000" kern="1400" spc="-2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kern="1400" spc="-25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  <a:endParaRPr lang="en-GB" sz="1000" kern="1400" spc="-2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kern="1400" spc="-25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Mastering</a:t>
                      </a:r>
                      <a:endParaRPr lang="en-GB" sz="1000" kern="1400" spc="-2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kern="1400" spc="-25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7-9</a:t>
                      </a:r>
                      <a:endParaRPr lang="en-GB" sz="1000" kern="1400" spc="-2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88033"/>
                  </a:ext>
                </a:extLst>
              </a:tr>
              <a:tr h="736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Skills</a:t>
                      </a:r>
                      <a:endParaRPr lang="en-GB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800" dirty="0"/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885826"/>
                  </a:ext>
                </a:extLst>
              </a:tr>
              <a:tr h="1214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Cooking a selection  of dishes suitable for a range of dietary needs.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make a range of products with assistance.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follow a recipe independently.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prepare a variety of dishes which are finished to a high standard.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modify a recipe and respond to several dietary needs.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618441"/>
                  </a:ext>
                </a:extLst>
              </a:tr>
              <a:tr h="1154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General practical skills skills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prepare a starch based sauce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form and shape meat into burgers which are suitable for a dietary need</a:t>
                      </a: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segment an orange accurately and use it to garnish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 present dishes including rice to a high standard.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558374"/>
                  </a:ext>
                </a:extLst>
              </a:tr>
              <a:tr h="1273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Knowledge</a:t>
                      </a:r>
                    </a:p>
                    <a:p>
                      <a:endParaRPr lang="en-GB" sz="1000" dirty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725601"/>
                  </a:ext>
                </a:extLst>
              </a:tr>
              <a:tr h="1522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Understand that some people have to follow a special diet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name 4 special diets.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identify what foods should be avoided for people following a special diet.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distinguish between social/ moral/ medical or cultural reasons why a special diet may be followed.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adapt a recipe for someone with a special dietary need.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461313"/>
                  </a:ext>
                </a:extLst>
              </a:tr>
              <a:tr h="1603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Dietary labels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know that foods are labelled with dietary advice.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know what information to look for when following  a special diet.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identify what symbols are associated with special diets on packaging.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explain what labelling is required by law on packaging.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082117"/>
                  </a:ext>
                </a:extLst>
              </a:tr>
              <a:tr h="1469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Nutrition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19288" marB="19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know there are different</a:t>
                      </a:r>
                      <a:r>
                        <a:rPr lang="en-GB" sz="1000" kern="1400" spc="-25" baseline="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life stages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name the life stages and know that each require different nutrients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know how to adapt recipes for different life stages</a:t>
                      </a:r>
                      <a:endParaRPr lang="en-GB" sz="10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400" spc="-25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explain</a:t>
                      </a:r>
                      <a:r>
                        <a:rPr lang="en-GB" sz="1000" kern="1400" spc="-25" baseline="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detail the nutrients required at each life stage</a:t>
                      </a:r>
                      <a:endParaRPr lang="en-GB" sz="1000" kern="1400" spc="-25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32" marR="289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13202"/>
                  </a:ext>
                </a:extLst>
              </a:tr>
            </a:tbl>
          </a:graphicData>
        </a:graphic>
      </p:graphicFrame>
      <p:sp>
        <p:nvSpPr>
          <p:cNvPr id="11" name="Right Arrow 10"/>
          <p:cNvSpPr/>
          <p:nvPr/>
        </p:nvSpPr>
        <p:spPr>
          <a:xfrm>
            <a:off x="1722317" y="1982712"/>
            <a:ext cx="2946111" cy="243027"/>
          </a:xfrm>
          <a:prstGeom prst="rightArrow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59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1805230" y="5297156"/>
            <a:ext cx="3147055" cy="243027"/>
          </a:xfrm>
          <a:prstGeom prst="rightArrow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59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98847" y="238759"/>
            <a:ext cx="17619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ASK yourself!</a:t>
            </a:r>
          </a:p>
          <a:p>
            <a:pPr algn="ctr"/>
            <a:r>
              <a:rPr lang="en-GB" sz="1400" b="1" dirty="0"/>
              <a:t>Factors affecting food choice project</a:t>
            </a:r>
          </a:p>
        </p:txBody>
      </p:sp>
    </p:spTree>
    <p:extLst>
      <p:ext uri="{BB962C8B-B14F-4D97-AF65-F5344CB8AC3E}">
        <p14:creationId xmlns:p14="http://schemas.microsoft.com/office/powerpoint/2010/main" val="199878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57F0-D098-EDD6-0102-CDCC72B86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57933C8-3EE8-E7D6-00FC-55036B722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718589"/>
              </p:ext>
            </p:extLst>
          </p:nvPr>
        </p:nvGraphicFramePr>
        <p:xfrm>
          <a:off x="554038" y="1306286"/>
          <a:ext cx="5915024" cy="1067116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41068">
                  <a:extLst>
                    <a:ext uri="{9D8B030D-6E8A-4147-A177-3AD203B41FA5}">
                      <a16:colId xmlns:a16="http://schemas.microsoft.com/office/drawing/2014/main" val="1043371978"/>
                    </a:ext>
                  </a:extLst>
                </a:gridCol>
                <a:gridCol w="1123273">
                  <a:extLst>
                    <a:ext uri="{9D8B030D-6E8A-4147-A177-3AD203B41FA5}">
                      <a16:colId xmlns:a16="http://schemas.microsoft.com/office/drawing/2014/main" val="851866426"/>
                    </a:ext>
                  </a:extLst>
                </a:gridCol>
                <a:gridCol w="1123821">
                  <a:extLst>
                    <a:ext uri="{9D8B030D-6E8A-4147-A177-3AD203B41FA5}">
                      <a16:colId xmlns:a16="http://schemas.microsoft.com/office/drawing/2014/main" val="3764541116"/>
                    </a:ext>
                  </a:extLst>
                </a:gridCol>
                <a:gridCol w="1123273">
                  <a:extLst>
                    <a:ext uri="{9D8B030D-6E8A-4147-A177-3AD203B41FA5}">
                      <a16:colId xmlns:a16="http://schemas.microsoft.com/office/drawing/2014/main" val="1452938412"/>
                    </a:ext>
                  </a:extLst>
                </a:gridCol>
                <a:gridCol w="1003589">
                  <a:extLst>
                    <a:ext uri="{9D8B030D-6E8A-4147-A177-3AD203B41FA5}">
                      <a16:colId xmlns:a16="http://schemas.microsoft.com/office/drawing/2014/main" val="1507867239"/>
                    </a:ext>
                  </a:extLst>
                </a:gridCol>
              </a:tblGrid>
              <a:tr h="59698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Launching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Developing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3-4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Progressing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5-6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Mastering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7-9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343820"/>
                  </a:ext>
                </a:extLst>
              </a:tr>
              <a:tr h="828606">
                <a:tc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3100" dirty="0">
                          <a:solidFill>
                            <a:schemeClr val="tx1"/>
                          </a:solidFill>
                          <a:effectLst/>
                        </a:rPr>
                        <a:t>Skills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                     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97323"/>
                  </a:ext>
                </a:extLst>
              </a:tr>
              <a:tr h="1332446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Baking a Variety of   cakes and biscuits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make a range of products with assistance.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follow a recipe independently.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prepare a variety of dishes which are finished to a high standard.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decorate and present to a high standard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877319"/>
                  </a:ext>
                </a:extLst>
              </a:tr>
              <a:tr h="1008249"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Cake methods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demonstrate the all in one method 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demonstrate the creaming method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use an electric whisk to make a Swiss roll 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use a variety of finishing techniques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662731"/>
                  </a:ext>
                </a:extLst>
              </a:tr>
              <a:tr h="1711370">
                <a:tc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                     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Biscuit methods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         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make a basic biscuit dough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carry out an investigation into combining ingredients for different varieties of biscuits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pipe biscuit dough and present to a high standard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make a range of technically demanding biscuits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82272"/>
                  </a:ext>
                </a:extLst>
              </a:tr>
              <a:tr h="1317888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Knowledge</a:t>
                      </a: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        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59948"/>
                  </a:ext>
                </a:extLst>
              </a:tr>
              <a:tr h="837611"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Functions of ingredients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I know what ingredients are needed for cakes.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know why certain types of ingredients are needed in cake and biscuit recipes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explain the consequences of having too much sugar in the diet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explain the functions of the 4 main ingredients in cake making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151524"/>
                  </a:ext>
                </a:extLst>
              </a:tr>
              <a:tr h="1519005"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Icing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know the different types of icing available.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know what the ratios of ingredients are to make glace icing and butter cream.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know which type of icing is suitable for different types of cakes.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 can explain which type of icing is suitable for different types of cakes and why.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5" marR="5931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080849"/>
                  </a:ext>
                </a:extLst>
              </a:tr>
              <a:tr h="1519005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Celebrations</a:t>
                      </a: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give a definition of what celebration means</a:t>
                      </a:r>
                    </a:p>
                  </a:txBody>
                  <a:tcPr marL="59315" marR="59315" marT="0" marB="0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name 6 different celebration events</a:t>
                      </a:r>
                    </a:p>
                  </a:txBody>
                  <a:tcPr marL="59315" marR="5931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know what foods are eaten at different celebrations</a:t>
                      </a:r>
                    </a:p>
                  </a:txBody>
                  <a:tcPr marL="59315" marR="5931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research and plan a variety of dishes for a celebration</a:t>
                      </a:r>
                    </a:p>
                  </a:txBody>
                  <a:tcPr marL="59315" marR="5931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074069"/>
                  </a:ext>
                </a:extLst>
              </a:tr>
            </a:tbl>
          </a:graphicData>
        </a:graphic>
      </p:graphicFrame>
      <p:sp>
        <p:nvSpPr>
          <p:cNvPr id="5" name="AutoShape 1">
            <a:extLst>
              <a:ext uri="{FF2B5EF4-FFF2-40B4-BE49-F238E27FC236}">
                <a16:creationId xmlns:a16="http://schemas.microsoft.com/office/drawing/2014/main" id="{B9B17E61-E927-E02B-9672-9FC5167AD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7584033"/>
            <a:ext cx="3916362" cy="457200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F3C950CA-511C-B44E-7761-4DA952C81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029548"/>
            <a:ext cx="4195762" cy="457200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D05F159-A496-019F-9C85-EF0EEE99C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" y="420514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Year 9: ASK Yourself!  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 Subject: - Food preparation and nutrition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 Unit: Sweet treats carbohydrate Project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3DED50-F560-0BA5-63DA-8FDCBBAE2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40513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3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149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8B75D-B668-17ED-FA36-B5F57A70E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4240" y="381382"/>
            <a:ext cx="5915027" cy="836023"/>
          </a:xfrm>
        </p:spPr>
        <p:txBody>
          <a:bodyPr>
            <a:normAutofit fontScale="90000"/>
          </a:bodyPr>
          <a:lstStyle/>
          <a:p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Year 10: ASK Yourself!  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Subject: - Food preparation and nutrition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Unit: Pastry Project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47BC8A7-5294-287D-8108-BB12FF6AD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965762"/>
              </p:ext>
            </p:extLst>
          </p:nvPr>
        </p:nvGraphicFramePr>
        <p:xfrm>
          <a:off x="531018" y="1641791"/>
          <a:ext cx="5915027" cy="9949316"/>
        </p:xfrm>
        <a:graphic>
          <a:graphicData uri="http://schemas.openxmlformats.org/drawingml/2006/table">
            <a:tbl>
              <a:tblPr/>
              <a:tblGrid>
                <a:gridCol w="1438697">
                  <a:extLst>
                    <a:ext uri="{9D8B030D-6E8A-4147-A177-3AD203B41FA5}">
                      <a16:colId xmlns:a16="http://schemas.microsoft.com/office/drawing/2014/main" val="1797281999"/>
                    </a:ext>
                  </a:extLst>
                </a:gridCol>
                <a:gridCol w="1118790">
                  <a:extLst>
                    <a:ext uri="{9D8B030D-6E8A-4147-A177-3AD203B41FA5}">
                      <a16:colId xmlns:a16="http://schemas.microsoft.com/office/drawing/2014/main" val="2136507924"/>
                    </a:ext>
                  </a:extLst>
                </a:gridCol>
                <a:gridCol w="1119375">
                  <a:extLst>
                    <a:ext uri="{9D8B030D-6E8A-4147-A177-3AD203B41FA5}">
                      <a16:colId xmlns:a16="http://schemas.microsoft.com/office/drawing/2014/main" val="3305503183"/>
                    </a:ext>
                  </a:extLst>
                </a:gridCol>
                <a:gridCol w="1118790">
                  <a:extLst>
                    <a:ext uri="{9D8B030D-6E8A-4147-A177-3AD203B41FA5}">
                      <a16:colId xmlns:a16="http://schemas.microsoft.com/office/drawing/2014/main" val="2452197296"/>
                    </a:ext>
                  </a:extLst>
                </a:gridCol>
                <a:gridCol w="1119375">
                  <a:extLst>
                    <a:ext uri="{9D8B030D-6E8A-4147-A177-3AD203B41FA5}">
                      <a16:colId xmlns:a16="http://schemas.microsoft.com/office/drawing/2014/main" val="1179238995"/>
                    </a:ext>
                  </a:extLst>
                </a:gridCol>
              </a:tblGrid>
              <a:tr h="412975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​</a:t>
                      </a:r>
                      <a:endParaRPr lang="en-GB" sz="10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Launching​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Developing​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3-4​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Progressing​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5-6​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Mastering​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7-9​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160554"/>
                  </a:ext>
                </a:extLst>
              </a:tr>
              <a:tr h="10194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​</a:t>
                      </a:r>
                      <a:endParaRPr lang="en-GB" sz="1000" b="1" i="0" dirty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0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GB" sz="1000" b="1" i="0" dirty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0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                  ​</a:t>
                      </a:r>
                      <a:endParaRPr lang="en-GB" sz="1000" b="1" i="0" dirty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0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</a:t>
                      </a:r>
                      <a:r>
                        <a:rPr lang="en-GB" sz="16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Skills​</a:t>
                      </a:r>
                      <a:endParaRPr lang="en-GB" sz="16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GB" sz="10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​</a:t>
                      </a:r>
                      <a:endParaRPr lang="en-GB" sz="10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​</a:t>
                      </a:r>
                      <a:endParaRPr lang="en-GB" sz="10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29121"/>
                  </a:ext>
                </a:extLst>
              </a:tr>
              <a:tr h="172623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demonstrate the skills of rubbing in, rolling out, shaping and filling a variety of pastry products.​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demonstrate the rubbing in technique for short crust pastry.​</a:t>
                      </a:r>
                      <a:endParaRPr lang="en-GB" sz="10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also able to roll out pastry and line a plate for apple pie with precision.​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also able to make flaky pastry and make a decorative pastry plait from it.​</a:t>
                      </a:r>
                      <a:endParaRPr lang="en-GB" sz="10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I am also able to make equal sized profiteroles and fill accurately with cream.​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567059"/>
                  </a:ext>
                </a:extLst>
              </a:tr>
              <a:tr h="129467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 skills​</a:t>
                      </a:r>
                      <a:endParaRPr lang="en-US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know what a well presented product should look like.​</a:t>
                      </a:r>
                      <a:endParaRPr lang="en-GB" sz="10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present a variety of pastry dishes with some accuracy.​</a:t>
                      </a:r>
                      <a:endParaRPr lang="en-GB" sz="10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seal pastry edges so that the fillings don’t leak out.​</a:t>
                      </a:r>
                      <a:endParaRPr lang="en-GB" sz="10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add a decorative finish or garnish to my finished products.​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729992"/>
                  </a:ext>
                </a:extLst>
              </a:tr>
              <a:tr h="118041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​</a:t>
                      </a:r>
                      <a:endParaRPr lang="en-GB" sz="1000" b="1" i="0" dirty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0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GB" sz="1000" b="1" i="0" dirty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0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                  </a:t>
                      </a:r>
                      <a:r>
                        <a:rPr lang="en-GB" sz="16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           Knowledge​</a:t>
                      </a:r>
                      <a:endParaRPr lang="en-GB" sz="1600" b="1" i="0" dirty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0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​</a:t>
                      </a:r>
                      <a:endParaRPr lang="en-GB" sz="10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​</a:t>
                      </a:r>
                      <a:endParaRPr lang="en-GB" sz="10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​</a:t>
                      </a:r>
                      <a:endParaRPr lang="en-GB" sz="10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540367"/>
                  </a:ext>
                </a:extLst>
              </a:tr>
              <a:tr h="172623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Varieties of pastry​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name 4 different types of pastry.​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name 4 different products made from a different type of pastry.​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describe the sensory properties of flaky and short crust pastry.​</a:t>
                      </a:r>
                      <a:endParaRPr lang="en-GB" sz="10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explain why faults can occur during pastry making and how they can be prevented.​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35260"/>
                  </a:ext>
                </a:extLst>
              </a:tr>
              <a:tr h="129467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Functions of ingredients​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know the ingredients needed to make 4 different types of pastry.​</a:t>
                      </a:r>
                      <a:endParaRPr lang="en-GB" sz="10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know the different ratios of fat: flour in pastry.​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4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explain what shortening means.​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describe the sensory differences between the different types of pastry.​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667684"/>
                  </a:ext>
                </a:extLst>
              </a:tr>
              <a:tr h="129467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Nutrition​</a:t>
                      </a:r>
                      <a:endParaRPr lang="en-GB" sz="10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explain the functions of fat in the diet​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explain the effects of too much/ not enough fat in the diet​</a:t>
                      </a:r>
                      <a:endParaRPr lang="en-GB" sz="10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describe the difference between visible and invisible fats​</a:t>
                      </a:r>
                      <a:endParaRPr lang="en-GB" sz="10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know the daily fat requirements of different life stages​</a:t>
                      </a:r>
                      <a:endParaRPr lang="en-GB" sz="10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9642" marR="39642" marT="19821" marB="19821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2727"/>
                  </a:ext>
                </a:extLst>
              </a:tr>
            </a:tbl>
          </a:graphicData>
        </a:graphic>
      </p:graphicFrame>
      <p:sp>
        <p:nvSpPr>
          <p:cNvPr id="4" name="AutoShape 3">
            <a:extLst>
              <a:ext uri="{FF2B5EF4-FFF2-40B4-BE49-F238E27FC236}">
                <a16:creationId xmlns:a16="http://schemas.microsoft.com/office/drawing/2014/main" id="{70597295-6462-542B-22BF-7D88BA818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1220" y="2464252"/>
            <a:ext cx="4195762" cy="457200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2D7A76CD-D494-7C6F-1714-9152E6DC4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920" y="6603525"/>
            <a:ext cx="4195762" cy="457200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029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538F-5759-933B-9B6B-A13C1E964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415" y="118999"/>
            <a:ext cx="5915025" cy="2356556"/>
          </a:xfrm>
        </p:spPr>
        <p:txBody>
          <a:bodyPr>
            <a:normAutofit/>
          </a:bodyPr>
          <a:lstStyle/>
          <a:p>
            <a:r>
              <a:rPr lang="en-GB" sz="3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 10: ASK Yourself!  </a:t>
            </a:r>
            <a:br>
              <a:rPr lang="en-GB" sz="3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Subject: - Food preparation and nutrition</a:t>
            </a:r>
            <a:br>
              <a:rPr lang="en-GB" sz="3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Unit: Bakery Project</a:t>
            </a:r>
            <a:br>
              <a:rPr lang="en-GB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70D91E7-3DFF-697C-5784-5A5B7D7306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872489"/>
              </p:ext>
            </p:extLst>
          </p:nvPr>
        </p:nvGraphicFramePr>
        <p:xfrm>
          <a:off x="390525" y="2028825"/>
          <a:ext cx="6111033" cy="9586976"/>
        </p:xfrm>
        <a:graphic>
          <a:graphicData uri="http://schemas.openxmlformats.org/drawingml/2006/table">
            <a:tbl>
              <a:tblPr/>
              <a:tblGrid>
                <a:gridCol w="1092833">
                  <a:extLst>
                    <a:ext uri="{9D8B030D-6E8A-4147-A177-3AD203B41FA5}">
                      <a16:colId xmlns:a16="http://schemas.microsoft.com/office/drawing/2014/main" val="1558421031"/>
                    </a:ext>
                  </a:extLst>
                </a:gridCol>
                <a:gridCol w="1174540">
                  <a:extLst>
                    <a:ext uri="{9D8B030D-6E8A-4147-A177-3AD203B41FA5}">
                      <a16:colId xmlns:a16="http://schemas.microsoft.com/office/drawing/2014/main" val="2587824013"/>
                    </a:ext>
                  </a:extLst>
                </a:gridCol>
                <a:gridCol w="1393216">
                  <a:extLst>
                    <a:ext uri="{9D8B030D-6E8A-4147-A177-3AD203B41FA5}">
                      <a16:colId xmlns:a16="http://schemas.microsoft.com/office/drawing/2014/main" val="1186273112"/>
                    </a:ext>
                  </a:extLst>
                </a:gridCol>
                <a:gridCol w="1270945">
                  <a:extLst>
                    <a:ext uri="{9D8B030D-6E8A-4147-A177-3AD203B41FA5}">
                      <a16:colId xmlns:a16="http://schemas.microsoft.com/office/drawing/2014/main" val="2336553749"/>
                    </a:ext>
                  </a:extLst>
                </a:gridCol>
                <a:gridCol w="1179499">
                  <a:extLst>
                    <a:ext uri="{9D8B030D-6E8A-4147-A177-3AD203B41FA5}">
                      <a16:colId xmlns:a16="http://schemas.microsoft.com/office/drawing/2014/main" val="2840337779"/>
                    </a:ext>
                  </a:extLst>
                </a:gridCol>
              </a:tblGrid>
              <a:tr h="848585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600" b="1" i="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7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Launching​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1-2​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Developing​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3-4​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1" i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Progressing​</a:t>
                      </a:r>
                      <a:endParaRPr lang="en-GB" sz="1400" b="1" i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1" i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5-6​</a:t>
                      </a:r>
                      <a:endParaRPr lang="en-GB" sz="14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1" i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Mastering​</a:t>
                      </a:r>
                      <a:endParaRPr lang="en-GB" sz="1400" b="1" i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1" i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7-9​</a:t>
                      </a:r>
                      <a:endParaRPr lang="en-GB" sz="14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591021"/>
                  </a:ext>
                </a:extLst>
              </a:tr>
              <a:tr h="128578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  </a:t>
                      </a:r>
                      <a:r>
                        <a:rPr lang="en-GB" sz="2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Skills</a:t>
                      </a:r>
                      <a:r>
                        <a:rPr lang="en-GB" sz="28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​</a:t>
                      </a:r>
                      <a:endParaRPr lang="en-GB" sz="28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4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4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1" i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400" b="1" i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1" i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400" b="1" i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1" i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4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188117"/>
                  </a:ext>
                </a:extLst>
              </a:tr>
              <a:tr h="104260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Demonstrate cake making skills​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can demonstrate the all in one cake method​</a:t>
                      </a:r>
                      <a:endParaRPr lang="en-GB" sz="10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am also able to make a fatless sponge​</a:t>
                      </a:r>
                      <a:endParaRPr lang="en-GB" sz="10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am also able to demonstrate the melting method. ​</a:t>
                      </a:r>
                      <a:endParaRPr lang="en-GB" sz="10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I am also able to make a Battenburg showing equal squares​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365908"/>
                  </a:ext>
                </a:extLst>
              </a:tr>
              <a:tr h="118118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Presentation skills​</a:t>
                      </a:r>
                      <a:endParaRPr lang="en-US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can pipe cream onto  a cake​</a:t>
                      </a:r>
                      <a:endParaRPr lang="en-GB" sz="10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can use artificial colouring to enhance a cake.​</a:t>
                      </a:r>
                      <a:endParaRPr lang="en-GB" sz="10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can work with marzipan to cover a cake​</a:t>
                      </a:r>
                      <a:endParaRPr lang="en-GB" sz="10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can decorate a gateau to a high standard with fruit, chocolate and cream.​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172401"/>
                  </a:ext>
                </a:extLst>
              </a:tr>
              <a:tr h="104427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  </a:t>
                      </a:r>
                      <a:r>
                        <a:rPr lang="en-GB" sz="12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Knowledge</a:t>
                      </a:r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auto"/>
                      <a:r>
                        <a:rPr lang="en-GB" sz="10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0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0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000" b="1" i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​</a:t>
                      </a:r>
                      <a:endParaRPr lang="en-GB" sz="10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870352"/>
                  </a:ext>
                </a:extLst>
              </a:tr>
              <a:tr h="142106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Raising agents​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know the basic ingredients needed for making a cake rise​</a:t>
                      </a:r>
                      <a:endParaRPr lang="en-GB" sz="10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know what bicarbonate of soda does in a recipe​</a:t>
                      </a:r>
                      <a:endParaRPr lang="en-GB" sz="10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can also name a biological raising agent​</a:t>
                      </a:r>
                      <a:endParaRPr lang="en-GB" sz="10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can identify which raising agents are used in 4 different recipes  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432663"/>
                  </a:ext>
                </a:extLst>
              </a:tr>
              <a:tr h="138174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Functions of ingredients​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can name 4 types of raising agent​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can describe mechanical raising agents​</a:t>
                      </a:r>
                      <a:endParaRPr lang="en-GB" sz="10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can also describe how steam works in a recipe​</a:t>
                      </a:r>
                      <a:endParaRPr lang="en-GB" sz="10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understand the scientific principles of all 4 raising agents​</a:t>
                      </a:r>
                      <a:endParaRPr lang="en-GB" sz="1000" b="1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888230"/>
                  </a:ext>
                </a:extLst>
              </a:tr>
              <a:tr h="138174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000" b="1" i="0" dirty="0">
                          <a:solidFill>
                            <a:schemeClr val="tx1"/>
                          </a:solidFill>
                          <a:effectLst/>
                        </a:rPr>
                        <a:t>Planning an event</a:t>
                      </a:r>
                    </a:p>
                  </a:txBody>
                  <a:tcPr marL="46358" marR="46358" marT="23179" marB="23179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400" spc="-25" dirty="0">
                          <a:effectLst/>
                        </a:rPr>
                        <a:t>I can identify the types of products that would be suitable for a specific occasion</a:t>
                      </a:r>
                      <a:endParaRPr lang="en-GB" sz="11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400" spc="-25" dirty="0">
                          <a:effectLst/>
                        </a:rPr>
                        <a:t>I can plan the correct sequence of dishes for a time plan.</a:t>
                      </a:r>
                      <a:endParaRPr lang="en-GB" sz="11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400" spc="-25" dirty="0">
                          <a:effectLst/>
                        </a:rPr>
                        <a:t>I can write a </a:t>
                      </a:r>
                      <a:r>
                        <a:rPr lang="en-GB" sz="1000" kern="1400" spc="-25" dirty="0" err="1">
                          <a:effectLst/>
                        </a:rPr>
                        <a:t>detaieled</a:t>
                      </a:r>
                      <a:r>
                        <a:rPr lang="en-GB" sz="1000" kern="1400" spc="-25" dirty="0">
                          <a:effectLst/>
                        </a:rPr>
                        <a:t> time plan for the preparation of a dish.</a:t>
                      </a:r>
                      <a:endParaRPr lang="en-GB" sz="11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400" spc="-25" dirty="0">
                          <a:effectLst/>
                        </a:rPr>
                        <a:t>I can show dovetailing in a time plan which explains the correct order for making more than 1 dish.</a:t>
                      </a:r>
                      <a:endParaRPr lang="en-GB" sz="11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>
                    <a:lnL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618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70820"/>
                  </a:ext>
                </a:extLst>
              </a:tr>
            </a:tbl>
          </a:graphicData>
        </a:graphic>
      </p:graphicFrame>
      <p:sp>
        <p:nvSpPr>
          <p:cNvPr id="8" name="AutoShape 3">
            <a:extLst>
              <a:ext uri="{FF2B5EF4-FFF2-40B4-BE49-F238E27FC236}">
                <a16:creationId xmlns:a16="http://schemas.microsoft.com/office/drawing/2014/main" id="{2E3E591B-4B09-726C-9D7E-977401726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046" y="6588478"/>
            <a:ext cx="4195762" cy="457200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30A53BC3-3039-7001-CB91-796F006EF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823" y="3237849"/>
            <a:ext cx="4195762" cy="457200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175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2B4EF12-B2E1-E5AE-E5CB-5DD1F7957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962497"/>
              </p:ext>
            </p:extLst>
          </p:nvPr>
        </p:nvGraphicFramePr>
        <p:xfrm>
          <a:off x="471487" y="1370802"/>
          <a:ext cx="6053140" cy="973894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72288">
                  <a:extLst>
                    <a:ext uri="{9D8B030D-6E8A-4147-A177-3AD203B41FA5}">
                      <a16:colId xmlns:a16="http://schemas.microsoft.com/office/drawing/2014/main" val="3422011837"/>
                    </a:ext>
                  </a:extLst>
                </a:gridCol>
                <a:gridCol w="1144914">
                  <a:extLst>
                    <a:ext uri="{9D8B030D-6E8A-4147-A177-3AD203B41FA5}">
                      <a16:colId xmlns:a16="http://schemas.microsoft.com/office/drawing/2014/main" val="265740906"/>
                    </a:ext>
                  </a:extLst>
                </a:gridCol>
                <a:gridCol w="1145512">
                  <a:extLst>
                    <a:ext uri="{9D8B030D-6E8A-4147-A177-3AD203B41FA5}">
                      <a16:colId xmlns:a16="http://schemas.microsoft.com/office/drawing/2014/main" val="3156054905"/>
                    </a:ext>
                  </a:extLst>
                </a:gridCol>
                <a:gridCol w="1144914">
                  <a:extLst>
                    <a:ext uri="{9D8B030D-6E8A-4147-A177-3AD203B41FA5}">
                      <a16:colId xmlns:a16="http://schemas.microsoft.com/office/drawing/2014/main" val="3094766548"/>
                    </a:ext>
                  </a:extLst>
                </a:gridCol>
                <a:gridCol w="1145512">
                  <a:extLst>
                    <a:ext uri="{9D8B030D-6E8A-4147-A177-3AD203B41FA5}">
                      <a16:colId xmlns:a16="http://schemas.microsoft.com/office/drawing/2014/main" val="3253636913"/>
                    </a:ext>
                  </a:extLst>
                </a:gridCol>
              </a:tblGrid>
              <a:tr h="552216">
                <a:tc>
                  <a:txBody>
                    <a:bodyPr/>
                    <a:lstStyle/>
                    <a:p>
                      <a:pPr algn="ctr"/>
                      <a:r>
                        <a:rPr lang="en-GB" sz="1200" kern="1400" spc="-25">
                          <a:effectLst/>
                        </a:rPr>
                        <a:t> </a:t>
                      </a:r>
                      <a:endParaRPr lang="en-GB" sz="11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400" spc="-25">
                          <a:effectLst/>
                        </a:rPr>
                        <a:t>Launching</a:t>
                      </a:r>
                      <a:endParaRPr lang="en-GB" sz="1100" kern="1400" spc="-25">
                        <a:effectLst/>
                      </a:endParaRPr>
                    </a:p>
                    <a:p>
                      <a:pPr algn="ctr"/>
                      <a:r>
                        <a:rPr lang="en-GB" sz="1200" kern="1400" spc="-25">
                          <a:effectLst/>
                        </a:rPr>
                        <a:t>1-2</a:t>
                      </a:r>
                      <a:endParaRPr lang="en-GB" sz="11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400" spc="-25">
                          <a:effectLst/>
                        </a:rPr>
                        <a:t> Developing</a:t>
                      </a:r>
                      <a:endParaRPr lang="en-GB" sz="1100" kern="1400" spc="-25">
                        <a:effectLst/>
                      </a:endParaRPr>
                    </a:p>
                    <a:p>
                      <a:pPr algn="ctr"/>
                      <a:r>
                        <a:rPr lang="en-GB" sz="1200" kern="1400" spc="-25">
                          <a:effectLst/>
                        </a:rPr>
                        <a:t>3-4</a:t>
                      </a:r>
                      <a:endParaRPr lang="en-GB" sz="11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400" spc="-25">
                          <a:effectLst/>
                        </a:rPr>
                        <a:t> Progressing</a:t>
                      </a:r>
                      <a:endParaRPr lang="en-GB" sz="1100" kern="1400" spc="-25">
                        <a:effectLst/>
                      </a:endParaRPr>
                    </a:p>
                    <a:p>
                      <a:pPr algn="ctr"/>
                      <a:r>
                        <a:rPr lang="en-GB" sz="1200" kern="1400" spc="-25">
                          <a:effectLst/>
                        </a:rPr>
                        <a:t>5-6</a:t>
                      </a:r>
                      <a:endParaRPr lang="en-GB" sz="11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400" spc="-25">
                          <a:effectLst/>
                        </a:rPr>
                        <a:t> Mastering</a:t>
                      </a:r>
                      <a:endParaRPr lang="en-GB" sz="1100" kern="1400" spc="-25">
                        <a:effectLst/>
                      </a:endParaRPr>
                    </a:p>
                    <a:p>
                      <a:pPr algn="ctr"/>
                      <a:r>
                        <a:rPr lang="en-GB" sz="1200" kern="1400" spc="-25">
                          <a:effectLst/>
                        </a:rPr>
                        <a:t>7-9</a:t>
                      </a:r>
                      <a:endParaRPr lang="en-GB" sz="11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2654578375"/>
                  </a:ext>
                </a:extLst>
              </a:tr>
              <a:tr h="483156">
                <a:tc>
                  <a:txBody>
                    <a:bodyPr/>
                    <a:lstStyle/>
                    <a:p>
                      <a:r>
                        <a:rPr lang="en-GB" sz="1200" kern="1400" spc="-25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2800" kern="1400" spc="-25" dirty="0">
                          <a:effectLst/>
                        </a:rPr>
                        <a:t>Skills</a:t>
                      </a:r>
                    </a:p>
                    <a:p>
                      <a:r>
                        <a:rPr lang="en-GB" sz="2800" dirty="0">
                          <a:effectLst/>
                        </a:rPr>
                        <a:t>                     </a:t>
                      </a:r>
                      <a:r>
                        <a:rPr lang="en-GB" sz="2800" kern="1400" spc="-25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200" kern="1400" spc="-25" dirty="0">
                          <a:effectLst/>
                        </a:rPr>
                        <a:t>        </a:t>
                      </a:r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400" spc="-25" dirty="0">
                          <a:effectLst/>
                        </a:rPr>
                        <a:t> </a:t>
                      </a:r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400" spc="-25">
                          <a:effectLst/>
                        </a:rPr>
                        <a:t> 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400" spc="-25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200" kern="1400" spc="-25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200" kern="1400" spc="-25">
                          <a:effectLst/>
                        </a:rPr>
                        <a:t> 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2585802581"/>
                  </a:ext>
                </a:extLst>
              </a:tr>
              <a:tr h="1165983">
                <a:tc>
                  <a:txBody>
                    <a:bodyPr/>
                    <a:lstStyle/>
                    <a:p>
                      <a:r>
                        <a:rPr lang="en-GB" sz="1200" kern="1400" spc="-25">
                          <a:effectLst/>
                        </a:rPr>
                        <a:t>Demonstrate the versatility of eggs in cooking</a:t>
                      </a:r>
                    </a:p>
                    <a:p>
                      <a:r>
                        <a:rPr lang="en-GB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>
                          <a:effectLst/>
                        </a:rPr>
                        <a:t>I can demonstrate 3 techniques for cooking eggs.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 dirty="0">
                          <a:effectLst/>
                        </a:rPr>
                        <a:t>I am able to make 2 products which contain eggs.</a:t>
                      </a:r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 dirty="0">
                          <a:effectLst/>
                        </a:rPr>
                        <a:t>I am able to make a range of products which contain eggs. </a:t>
                      </a:r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 dirty="0">
                          <a:effectLst/>
                        </a:rPr>
                        <a:t> I am also able to make a whole meal based around eggs</a:t>
                      </a:r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268222966"/>
                  </a:ext>
                </a:extLst>
              </a:tr>
              <a:tr h="932785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Presentation skills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>
                          <a:effectLst/>
                        </a:rPr>
                        <a:t>I know what a well presented product should look like.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>
                          <a:effectLst/>
                        </a:rPr>
                        <a:t>I can present a variety of egg dishes with some accuracy.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>
                          <a:effectLst/>
                        </a:rPr>
                        <a:t>I can decorative finish or garnish to my finished products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 dirty="0">
                          <a:effectLst/>
                        </a:rPr>
                        <a:t>I can develop my own presentation style with flair.</a:t>
                      </a:r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323003143"/>
                  </a:ext>
                </a:extLst>
              </a:tr>
              <a:tr h="1244507">
                <a:tc>
                  <a:txBody>
                    <a:bodyPr/>
                    <a:lstStyle/>
                    <a:p>
                      <a:r>
                        <a:rPr lang="en-GB" sz="700" kern="1400" spc="-25" dirty="0">
                          <a:effectLst/>
                        </a:rPr>
                        <a:t> </a:t>
                      </a:r>
                      <a:endParaRPr lang="en-GB" sz="1100" kern="1400" spc="-25" dirty="0">
                        <a:effectLst/>
                      </a:endParaRPr>
                    </a:p>
                    <a:p>
                      <a:pPr algn="ctr"/>
                      <a:r>
                        <a:rPr lang="en-GB" sz="2000" kern="1400" spc="-25" dirty="0">
                          <a:effectLst/>
                        </a:rPr>
                        <a:t>Knowledge</a:t>
                      </a:r>
                    </a:p>
                    <a:p>
                      <a:r>
                        <a:rPr lang="en-GB" sz="900" dirty="0">
                          <a:effectLst/>
                        </a:rPr>
                        <a:t>                     </a:t>
                      </a:r>
                      <a:r>
                        <a:rPr lang="en-GB" sz="1100" kern="1400" spc="-25" dirty="0">
                          <a:effectLst/>
                        </a:rPr>
                        <a:t> </a:t>
                      </a:r>
                    </a:p>
                    <a:p>
                      <a:r>
                        <a:rPr lang="en-GB" sz="1100" kern="1400" spc="-25" dirty="0">
                          <a:effectLst/>
                        </a:rPr>
                        <a:t>                 </a:t>
                      </a:r>
                      <a:r>
                        <a:rPr lang="en-GB" sz="1200" kern="1400" spc="-25" dirty="0">
                          <a:effectLst/>
                        </a:rPr>
                        <a:t> </a:t>
                      </a:r>
                      <a:endParaRPr lang="en-GB" sz="11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1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kern="1400" spc="-25">
                          <a:effectLst/>
                        </a:rPr>
                        <a:t> </a:t>
                      </a:r>
                      <a:endParaRPr lang="en-GB" sz="11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kern="1400" spc="-25">
                          <a:effectLst/>
                        </a:rPr>
                        <a:t> </a:t>
                      </a:r>
                      <a:endParaRPr lang="en-GB" sz="11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kern="1400" spc="-25">
                          <a:effectLst/>
                        </a:rPr>
                        <a:t> </a:t>
                      </a:r>
                      <a:endParaRPr lang="en-GB" sz="11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3242230079"/>
                  </a:ext>
                </a:extLst>
              </a:tr>
              <a:tr h="1165983">
                <a:tc>
                  <a:txBody>
                    <a:bodyPr/>
                    <a:lstStyle/>
                    <a:p>
                      <a:r>
                        <a:rPr lang="en-GB" sz="1200" kern="1400" spc="-25">
                          <a:effectLst/>
                        </a:rPr>
                        <a:t>Health and safety related to protein products</a:t>
                      </a:r>
                    </a:p>
                    <a:p>
                      <a:r>
                        <a:rPr lang="en-GB" sz="1200" kern="1400" spc="-25">
                          <a:effectLst/>
                        </a:rPr>
                        <a:t> 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>
                          <a:effectLst/>
                        </a:rPr>
                        <a:t>I know that cooking with eggs is linked with risks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 dirty="0">
                          <a:effectLst/>
                        </a:rPr>
                        <a:t>I can name the food poisoning associated with cooking with eggs</a:t>
                      </a:r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 dirty="0">
                          <a:effectLst/>
                        </a:rPr>
                        <a:t>I can describe how to cook safely with eggs</a:t>
                      </a:r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>
                          <a:effectLst/>
                        </a:rPr>
                        <a:t>I can explain what high risk foods are. 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3247943333"/>
                  </a:ext>
                </a:extLst>
              </a:tr>
              <a:tr h="1399180">
                <a:tc>
                  <a:txBody>
                    <a:bodyPr/>
                    <a:lstStyle/>
                    <a:p>
                      <a:r>
                        <a:rPr lang="en-GB" sz="1200" kern="1400" spc="-25">
                          <a:effectLst/>
                        </a:rPr>
                        <a:t>Functions of ingredients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>
                          <a:effectLst/>
                        </a:rPr>
                        <a:t>I can name 4 different functions of eggs.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>
                          <a:effectLst/>
                        </a:rPr>
                        <a:t>I can explain 4 different functions of eggs.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>
                          <a:effectLst/>
                        </a:rPr>
                        <a:t>I can explain 4 different functions of eggs and name the dishes which use them.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>
                          <a:effectLst/>
                        </a:rPr>
                        <a:t>I understand the scientific principles of 4 different egg functions</a:t>
                      </a:r>
                      <a:endParaRPr lang="en-GB" sz="1200" kern="1400" spc="-25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3947315552"/>
                  </a:ext>
                </a:extLst>
              </a:tr>
              <a:tr h="1632375">
                <a:tc>
                  <a:txBody>
                    <a:bodyPr/>
                    <a:lstStyle/>
                    <a:p>
                      <a:r>
                        <a:rPr lang="en-GB" sz="1200" kern="1400" spc="-25" dirty="0">
                          <a:effectLst/>
                        </a:rPr>
                        <a:t>Functions of ingredients</a:t>
                      </a:r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 dirty="0">
                          <a:effectLst/>
                        </a:rPr>
                        <a:t>I know that protein is used for growth and repair.</a:t>
                      </a:r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 dirty="0">
                          <a:effectLst/>
                        </a:rPr>
                        <a:t>I know that proteins contain essential amino acids.</a:t>
                      </a:r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 dirty="0">
                          <a:effectLst/>
                        </a:rPr>
                        <a:t>I know that proteins have specific functions in cooking</a:t>
                      </a:r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200" kern="1400" spc="-25" dirty="0">
                          <a:effectLst/>
                        </a:rPr>
                        <a:t>I can describe the function of proteins in the dishes made</a:t>
                      </a:r>
                      <a:endParaRPr lang="en-GB" sz="1200" kern="1400" spc="-25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4052637888"/>
                  </a:ext>
                </a:extLst>
              </a:tr>
            </a:tbl>
          </a:graphicData>
        </a:graphic>
      </p:graphicFrame>
      <p:sp>
        <p:nvSpPr>
          <p:cNvPr id="5" name="AutoShape 3">
            <a:extLst>
              <a:ext uri="{FF2B5EF4-FFF2-40B4-BE49-F238E27FC236}">
                <a16:creationId xmlns:a16="http://schemas.microsoft.com/office/drawing/2014/main" id="{4EB70A0F-FC26-BAAC-23B0-80B971B26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462" y="6044806"/>
            <a:ext cx="4629150" cy="695325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43964712-B008-6223-4E71-49CC977F3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24" y="2334413"/>
            <a:ext cx="4271963" cy="561581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535733A-9AC0-E4A3-F0E2-5362C007E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400" y="191413"/>
            <a:ext cx="4084773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Year 10: ASK Yourself!  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Subject: Food Preparation and Nutrition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Unit: Protein (egg focus) project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A27FF5-915A-A20C-92D2-7FDF76E99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42418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147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B1040E3-22EC-DB1C-DBB4-FB982E0E7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031036"/>
              </p:ext>
            </p:extLst>
          </p:nvPr>
        </p:nvGraphicFramePr>
        <p:xfrm>
          <a:off x="477240" y="1676400"/>
          <a:ext cx="5983716" cy="95370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21437">
                  <a:extLst>
                    <a:ext uri="{9D8B030D-6E8A-4147-A177-3AD203B41FA5}">
                      <a16:colId xmlns:a16="http://schemas.microsoft.com/office/drawing/2014/main" val="2072011644"/>
                    </a:ext>
                  </a:extLst>
                </a:gridCol>
                <a:gridCol w="1105370">
                  <a:extLst>
                    <a:ext uri="{9D8B030D-6E8A-4147-A177-3AD203B41FA5}">
                      <a16:colId xmlns:a16="http://schemas.microsoft.com/office/drawing/2014/main" val="3803462122"/>
                    </a:ext>
                  </a:extLst>
                </a:gridCol>
                <a:gridCol w="1105946">
                  <a:extLst>
                    <a:ext uri="{9D8B030D-6E8A-4147-A177-3AD203B41FA5}">
                      <a16:colId xmlns:a16="http://schemas.microsoft.com/office/drawing/2014/main" val="111506846"/>
                    </a:ext>
                  </a:extLst>
                </a:gridCol>
                <a:gridCol w="1105370">
                  <a:extLst>
                    <a:ext uri="{9D8B030D-6E8A-4147-A177-3AD203B41FA5}">
                      <a16:colId xmlns:a16="http://schemas.microsoft.com/office/drawing/2014/main" val="1212293867"/>
                    </a:ext>
                  </a:extLst>
                </a:gridCol>
                <a:gridCol w="1245593">
                  <a:extLst>
                    <a:ext uri="{9D8B030D-6E8A-4147-A177-3AD203B41FA5}">
                      <a16:colId xmlns:a16="http://schemas.microsoft.com/office/drawing/2014/main" val="1149628925"/>
                    </a:ext>
                  </a:extLst>
                </a:gridCol>
              </a:tblGrid>
              <a:tr h="54641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Launching</a:t>
                      </a:r>
                      <a:endParaRPr lang="en-GB" sz="1100">
                        <a:effectLst/>
                      </a:endParaRPr>
                    </a:p>
                    <a:p>
                      <a:pPr algn="ctr"/>
                      <a:r>
                        <a:rPr lang="en-GB" sz="1200">
                          <a:effectLst/>
                        </a:rPr>
                        <a:t>1-2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 Developing</a:t>
                      </a:r>
                      <a:endParaRPr lang="en-GB" sz="1100">
                        <a:effectLst/>
                      </a:endParaRPr>
                    </a:p>
                    <a:p>
                      <a:pPr algn="ctr"/>
                      <a:r>
                        <a:rPr lang="en-GB" sz="1200">
                          <a:effectLst/>
                        </a:rPr>
                        <a:t>3-4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 Progressing</a:t>
                      </a:r>
                      <a:endParaRPr lang="en-GB" sz="1100">
                        <a:effectLst/>
                      </a:endParaRPr>
                    </a:p>
                    <a:p>
                      <a:pPr algn="ctr"/>
                      <a:r>
                        <a:rPr lang="en-GB" sz="1200">
                          <a:effectLst/>
                        </a:rPr>
                        <a:t>5-6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 Mastering</a:t>
                      </a:r>
                      <a:endParaRPr lang="en-GB" sz="1100">
                        <a:effectLst/>
                      </a:endParaRPr>
                    </a:p>
                    <a:p>
                      <a:pPr algn="ctr"/>
                      <a:r>
                        <a:rPr lang="en-GB" sz="1200">
                          <a:effectLst/>
                        </a:rPr>
                        <a:t>7-9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extLst>
                  <a:ext uri="{0D108BD9-81ED-4DB2-BD59-A6C34878D82A}">
                    <a16:rowId xmlns:a16="http://schemas.microsoft.com/office/drawing/2014/main" val="2501874024"/>
                  </a:ext>
                </a:extLst>
              </a:tr>
              <a:tr h="1043018"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algn="ctr"/>
                      <a:r>
                        <a:rPr lang="en-GB" sz="3300" dirty="0">
                          <a:effectLst/>
                        </a:rPr>
                        <a:t>Skills</a:t>
                      </a:r>
                      <a:endParaRPr lang="en-GB" sz="1100" dirty="0">
                        <a:effectLst/>
                      </a:endParaRPr>
                    </a:p>
                    <a:p>
                      <a:r>
                        <a:rPr lang="en-GB" sz="900" dirty="0">
                          <a:effectLst/>
                        </a:rPr>
                        <a:t>                      </a:t>
                      </a: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200" dirty="0">
                          <a:effectLst/>
                        </a:rPr>
                        <a:t>        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</a:endParaRPr>
                    </a:p>
                    <a:p>
                      <a:pPr algn="ctr"/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</a:endParaRPr>
                    </a:p>
                    <a:p>
                      <a:pPr algn="ctr"/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extLst>
                  <a:ext uri="{0D108BD9-81ED-4DB2-BD59-A6C34878D82A}">
                    <a16:rowId xmlns:a16="http://schemas.microsoft.com/office/drawing/2014/main" val="2840126979"/>
                  </a:ext>
                </a:extLst>
              </a:tr>
              <a:tr h="819622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Cooking milk in a variety of Dishes</a:t>
                      </a:r>
                      <a:endParaRPr lang="en-GB" sz="1100" dirty="0">
                        <a:effectLst/>
                      </a:endParaRPr>
                    </a:p>
                    <a:p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make 2 versions of a cheesecake.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am able to make a layered dessert.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am able to demonstrate caramelisation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am able to use gelatine to set a mixture.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extLst>
                  <a:ext uri="{0D108BD9-81ED-4DB2-BD59-A6C34878D82A}">
                    <a16:rowId xmlns:a16="http://schemas.microsoft.com/office/drawing/2014/main" val="600748773"/>
                  </a:ext>
                </a:extLst>
              </a:tr>
              <a:tr h="1151489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FINISHING Skills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effectLst/>
                        </a:rPr>
                        <a:t>I know what a well presented product should look like.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present a variety of milk based dishes with some accuracy.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form and shape products which do not fall apart when cooked.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add a decorative finish or garnish to my finished products.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extLst>
                  <a:ext uri="{0D108BD9-81ED-4DB2-BD59-A6C34878D82A}">
                    <a16:rowId xmlns:a16="http://schemas.microsoft.com/office/drawing/2014/main" val="522324556"/>
                  </a:ext>
                </a:extLst>
              </a:tr>
              <a:tr h="1151489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Team work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plan a menu with others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suggest improvements to a menu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help others with their menu choices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manage my own time and produce a set of dishes for a tea party.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extLst>
                  <a:ext uri="{0D108BD9-81ED-4DB2-BD59-A6C34878D82A}">
                    <a16:rowId xmlns:a16="http://schemas.microsoft.com/office/drawing/2014/main" val="372918922"/>
                  </a:ext>
                </a:extLst>
              </a:tr>
              <a:tr h="1283312">
                <a:tc>
                  <a:txBody>
                    <a:bodyPr/>
                    <a:lstStyle/>
                    <a:p>
                      <a:endParaRPr lang="en-GB" sz="1100" dirty="0">
                        <a:effectLst/>
                      </a:endParaRPr>
                    </a:p>
                    <a:p>
                      <a:pPr algn="ctr"/>
                      <a:r>
                        <a:rPr lang="en-GB" sz="2000" dirty="0">
                          <a:effectLst/>
                        </a:rPr>
                        <a:t>Knowledge</a:t>
                      </a:r>
                    </a:p>
                    <a:p>
                      <a:r>
                        <a:rPr lang="en-GB" sz="1100" dirty="0">
                          <a:effectLst/>
                        </a:rPr>
                        <a:t>                     </a:t>
                      </a:r>
                    </a:p>
                    <a:p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extLst>
                  <a:ext uri="{0D108BD9-81ED-4DB2-BD59-A6C34878D82A}">
                    <a16:rowId xmlns:a16="http://schemas.microsoft.com/office/drawing/2014/main" val="271427286"/>
                  </a:ext>
                </a:extLst>
              </a:tr>
              <a:tr h="1381788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Types of  fresh milk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know that there are many varieties of milk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name at least 10 varieties.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describe the nutritional benefits of milk in the diet.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explain what problems may occur if there is not enough protein in the diet.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extLst>
                  <a:ext uri="{0D108BD9-81ED-4DB2-BD59-A6C34878D82A}">
                    <a16:rowId xmlns:a16="http://schemas.microsoft.com/office/drawing/2014/main" val="934760216"/>
                  </a:ext>
                </a:extLst>
              </a:tr>
              <a:tr h="1151489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Nutrition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know which part of the eat well guide milk is in.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know what nutrients are in milk.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describe the nutritional benefits of milk in the diet 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explain what problems may occur if there is not milk in the diet.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extLst>
                  <a:ext uri="{0D108BD9-81ED-4DB2-BD59-A6C34878D82A}">
                    <a16:rowId xmlns:a16="http://schemas.microsoft.com/office/drawing/2014/main" val="794461858"/>
                  </a:ext>
                </a:extLst>
              </a:tr>
              <a:tr h="1008412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Milk products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know how dried milk can be used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can explain what is condensed milk and what is evaporated milk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effectLst/>
                        </a:rPr>
                        <a:t>I know that milk is treated indifferent ways to be safe.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effectLst/>
                        </a:rPr>
                        <a:t>I know the correct temperatures of different preservation techniques of milk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4" marR="63064" marT="0" marB="0"/>
                </a:tc>
                <a:extLst>
                  <a:ext uri="{0D108BD9-81ED-4DB2-BD59-A6C34878D82A}">
                    <a16:rowId xmlns:a16="http://schemas.microsoft.com/office/drawing/2014/main" val="3625764089"/>
                  </a:ext>
                </a:extLst>
              </a:tr>
            </a:tbl>
          </a:graphicData>
        </a:graphic>
      </p:graphicFrame>
      <p:sp>
        <p:nvSpPr>
          <p:cNvPr id="5" name="AutoShape 1">
            <a:extLst>
              <a:ext uri="{FF2B5EF4-FFF2-40B4-BE49-F238E27FC236}">
                <a16:creationId xmlns:a16="http://schemas.microsoft.com/office/drawing/2014/main" id="{B069B42A-9F95-F718-9934-DC397734C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6414" y="6776001"/>
            <a:ext cx="4229100" cy="590550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AA612AB9-7AFA-0BAE-EF5C-BCE9A3340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364" y="2686762"/>
            <a:ext cx="4629150" cy="443238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F4DD2A-89FF-2822-60EC-E174818A1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579" y="502265"/>
            <a:ext cx="433484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Year 10: ASK Yourself!</a:t>
            </a:r>
            <a:endParaRPr lang="en-GB" altLang="en-U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Subject: Food preparation and nutrition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Unit: Milk and dairy Project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38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7E943-F992-A292-9DC6-05B302073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313" y="498483"/>
            <a:ext cx="5915025" cy="1377941"/>
          </a:xfrm>
        </p:spPr>
        <p:txBody>
          <a:bodyPr/>
          <a:lstStyle/>
          <a:p>
            <a:r>
              <a:rPr lang="en-GB" sz="1800" u="none" strike="noStrike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KS4: ASK Yourself!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Subject: Food preparation and nutrition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Unit: Processing and production</a:t>
            </a:r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FC4FC3F-5EA3-6623-F830-0746F6759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899614"/>
              </p:ext>
            </p:extLst>
          </p:nvPr>
        </p:nvGraphicFramePr>
        <p:xfrm>
          <a:off x="471489" y="1981199"/>
          <a:ext cx="5834060" cy="90763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19002">
                  <a:extLst>
                    <a:ext uri="{9D8B030D-6E8A-4147-A177-3AD203B41FA5}">
                      <a16:colId xmlns:a16="http://schemas.microsoft.com/office/drawing/2014/main" val="1576517751"/>
                    </a:ext>
                  </a:extLst>
                </a:gridCol>
                <a:gridCol w="1103476">
                  <a:extLst>
                    <a:ext uri="{9D8B030D-6E8A-4147-A177-3AD203B41FA5}">
                      <a16:colId xmlns:a16="http://schemas.microsoft.com/office/drawing/2014/main" val="1515324290"/>
                    </a:ext>
                  </a:extLst>
                </a:gridCol>
                <a:gridCol w="1104053">
                  <a:extLst>
                    <a:ext uri="{9D8B030D-6E8A-4147-A177-3AD203B41FA5}">
                      <a16:colId xmlns:a16="http://schemas.microsoft.com/office/drawing/2014/main" val="22013459"/>
                    </a:ext>
                  </a:extLst>
                </a:gridCol>
                <a:gridCol w="1103476">
                  <a:extLst>
                    <a:ext uri="{9D8B030D-6E8A-4147-A177-3AD203B41FA5}">
                      <a16:colId xmlns:a16="http://schemas.microsoft.com/office/drawing/2014/main" val="1144847338"/>
                    </a:ext>
                  </a:extLst>
                </a:gridCol>
                <a:gridCol w="1104053">
                  <a:extLst>
                    <a:ext uri="{9D8B030D-6E8A-4147-A177-3AD203B41FA5}">
                      <a16:colId xmlns:a16="http://schemas.microsoft.com/office/drawing/2014/main" val="3093131209"/>
                    </a:ext>
                  </a:extLst>
                </a:gridCol>
              </a:tblGrid>
              <a:tr h="538296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Launching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 Developing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3-4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 Progressing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5-6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 Mastering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7-9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2875796080"/>
                  </a:ext>
                </a:extLst>
              </a:tr>
              <a:tr h="1425906">
                <a:tc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effectLst/>
                        </a:rPr>
                        <a:t>Skills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                    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3914905168"/>
                  </a:ext>
                </a:extLst>
              </a:tr>
              <a:tr h="807444"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Cooking a variety of Dishes</a:t>
                      </a:r>
                    </a:p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am able to make a layered dessert.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am able to make home made pasta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am able to demonstrate caramelisation 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am able to  make 2 products to be served hot at the same time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3666058136"/>
                  </a:ext>
                </a:extLst>
              </a:tr>
              <a:tr h="1047880"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FINISHING Skills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know what a well presented product should look like.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present a variety of dishes with some accuracy.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add a decorative finish or garnish to my finished products.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add a decorative finish or garnish to my finished products to a high standard.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220430090"/>
                  </a:ext>
                </a:extLst>
              </a:tr>
              <a:tr h="269148"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955464938"/>
                  </a:ext>
                </a:extLst>
              </a:tr>
              <a:tr h="1319822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Knowledge</a:t>
                      </a: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                    </a:t>
                      </a: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2484830160"/>
                  </a:ext>
                </a:extLst>
              </a:tr>
              <a:tr h="1363910"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Primary and secondary foods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know that there are primary and secondary foods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can identify 3 primary foods and 3 secondary  foods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can know what can be made from primary and secondary foods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can explain what foods are produced in the secondary stage of food production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3577483317"/>
                  </a:ext>
                </a:extLst>
              </a:tr>
              <a:tr h="113659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Processing of food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know that foods can be processed in different ways</a:t>
                      </a: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know the importance of food packaging</a:t>
                      </a: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can identify the types of packaging most suitable for different food types</a:t>
                      </a: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can explain what the stages of making cheese are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2650342867"/>
                  </a:ext>
                </a:extLst>
              </a:tr>
              <a:tr h="1136591"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Additives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know that additives are added to food during food processing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know the different types of additives that are used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 can give examples for each type of additive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I can describe why additives are used and the benefits of them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187" marR="63187" marT="0" marB="0"/>
                </a:tc>
                <a:extLst>
                  <a:ext uri="{0D108BD9-81ED-4DB2-BD59-A6C34878D82A}">
                    <a16:rowId xmlns:a16="http://schemas.microsoft.com/office/drawing/2014/main" val="77091"/>
                  </a:ext>
                </a:extLst>
              </a:tr>
            </a:tbl>
          </a:graphicData>
        </a:graphic>
      </p:graphicFrame>
      <p:sp>
        <p:nvSpPr>
          <p:cNvPr id="6" name="Right Arrow 3">
            <a:extLst>
              <a:ext uri="{FF2B5EF4-FFF2-40B4-BE49-F238E27FC236}">
                <a16:creationId xmlns:a16="http://schemas.microsoft.com/office/drawing/2014/main" id="{CA0FC659-A756-1209-F691-8AC58BCA0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076" y="6518280"/>
            <a:ext cx="4629150" cy="695325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ight Arrow 1">
            <a:extLst>
              <a:ext uri="{FF2B5EF4-FFF2-40B4-BE49-F238E27FC236}">
                <a16:creationId xmlns:a16="http://schemas.microsoft.com/office/drawing/2014/main" id="{DFE82056-BD08-9E0B-9D86-3C798C220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299" y="3046414"/>
            <a:ext cx="4557713" cy="601662"/>
          </a:xfrm>
          <a:prstGeom prst="rightArrow">
            <a:avLst>
              <a:gd name="adj1" fmla="val 49907"/>
              <a:gd name="adj2" fmla="val 152692"/>
            </a:avLst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93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118</TotalTime>
  <Words>2820</Words>
  <Application>Microsoft Office PowerPoint</Application>
  <PresentationFormat>Widescreen</PresentationFormat>
  <Paragraphs>491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Rounded MT Bold</vt:lpstr>
      <vt:lpstr>Calibri</vt:lpstr>
      <vt:lpstr>Calibri Light</vt:lpstr>
      <vt:lpstr>Century Gothic</vt:lpstr>
      <vt:lpstr>Comic Sans MS</vt:lpstr>
      <vt:lpstr>Segoe UI</vt:lpstr>
      <vt:lpstr>Times New Roman</vt:lpstr>
      <vt:lpstr>Office Theme</vt:lpstr>
      <vt:lpstr>Year 9: ASK Yourself!                                   Subject: - Food preparation and nutrition                                 Unit: Apple Project  </vt:lpstr>
      <vt:lpstr>PowerPoint Presentation</vt:lpstr>
      <vt:lpstr>PowerPoint Presentation</vt:lpstr>
      <vt:lpstr>PowerPoint Presentation</vt:lpstr>
      <vt:lpstr>                                            Year 10: ASK Yourself!                                 Subject: - Food preparation and nutrition                                  Unit: Pastry Project </vt:lpstr>
      <vt:lpstr>Year 10: ASK Yourself!   Subject: - Food preparation and nutrition Unit: Bakery Project </vt:lpstr>
      <vt:lpstr>PowerPoint Presentation</vt:lpstr>
      <vt:lpstr>PowerPoint Presentation</vt:lpstr>
      <vt:lpstr>  KS4: ASK Yourself! Subject: Food preparation and nutrition Unit: Processing and production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Freeman, Mrs C</dc:creator>
  <cp:lastModifiedBy>Freeman, Mrs C</cp:lastModifiedBy>
  <cp:revision>1</cp:revision>
  <dcterms:created xsi:type="dcterms:W3CDTF">2023-09-08T10:37:06Z</dcterms:created>
  <dcterms:modified xsi:type="dcterms:W3CDTF">2023-09-08T17:48:47Z</dcterms:modified>
</cp:coreProperties>
</file>